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</p:sldIdLst>
  <p:sldSz cy="5143500" cx="9144000"/>
  <p:notesSz cx="6858000" cy="9144000"/>
  <p:embeddedFontLst>
    <p:embeddedFont>
      <p:font typeface="Pacifico"/>
      <p:regular r:id="rId55"/>
    </p:embeddedFont>
    <p:embeddedFont>
      <p:font typeface="Roboto Slab Regular"/>
      <p:regular r:id="rId56"/>
      <p:bold r:id="rId5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font" Target="fonts/Pacifico-regular.fntdata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font" Target="fonts/RobotoSlabRegular-bold.fntdata"/><Relationship Id="rId12" Type="http://schemas.openxmlformats.org/officeDocument/2006/relationships/slide" Target="slides/slide8.xml"/><Relationship Id="rId56" Type="http://schemas.openxmlformats.org/officeDocument/2006/relationships/font" Target="fonts/RobotoSlabRegular-regular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818824771e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818824771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6379bf6d6b_0_14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6379bf6d6b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6379bf6d6b_0_15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6379bf6d6b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6379bf6d6b_0_15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Google Shape;444;g6379bf6d6b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6379bf6d6b_0_16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6379bf6d6b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6379bf6d6b_0_17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6379bf6d6b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817ad68641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817ad686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818824771e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818824771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817ad68641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817ad6864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817ad68641_0_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817ad6864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Participants with a * move on to ILC 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817ad68641_0_2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Google Shape;500;g817ad6864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817ad68641_0_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817ad6864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817ad68641_0_3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817ad68641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g817ad68641_0_4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4" name="Google Shape;524;g817ad68641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817ad68641_0_4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817ad6864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817ad68641_0_5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817ad6864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817ad68641_0_6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817ad68641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817ad68641_0_7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817ad68641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817ad68641_0_7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817ad68641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817ad68641_0_8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2" name="Google Shape;572;g817ad68641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817ad68641_0_9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0" name="Google Shape;580;g817ad68641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g817ad68641_0_10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8" name="Google Shape;588;g817ad68641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817ad68641_0_1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817ad68641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g817ad68641_0_11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4" name="Google Shape;604;g817ad68641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g817ad68641_0_12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Google Shape;612;g817ad68641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g817ad68641_0_1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0" name="Google Shape;620;g817ad68641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817ad68641_0_14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817ad68641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817ad68641_0_14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817ad68641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g817ad68641_0_1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Google Shape;644;g817ad68641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817ad68641_0_16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Google Shape;652;g817ad68641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6379bf6d6b_0_9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6379bf6d6b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8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817ad68641_0_16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g817ad68641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817ad68641_0_17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" name="Google Shape;668;g817ad68641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817ad68641_0_18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817ad68641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g817ad68641_0_18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4" name="Google Shape;684;g817ad68641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817ad68641_0_19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817ad68641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g817ad68641_0_20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0" name="Google Shape;700;g817ad68641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g817ad68641_0_2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8" name="Google Shape;708;g817ad68641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817ad68641_0_2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817ad68641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817ad68641_0_22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817ad68641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0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g817ad68641_0_2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2" name="Google Shape;732;g817ad68641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6379bf6d6b_0_10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6379bf6d6b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8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g6f9cec10f7_0_2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0" name="Google Shape;740;g6f9cec10f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6379bf6d6b_0_1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6379bf6d6b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6379bf6d6b_0_11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6379bf6d6b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6379bf6d6b_0_12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6379bf6d6b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6379bf6d6b_0_13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6379bf6d6b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bg>
      <p:bgPr>
        <a:solidFill>
          <a:srgbClr val="FE6594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332050" y="1991825"/>
            <a:ext cx="64800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>
            <a:off x="7819049" y="4279674"/>
            <a:ext cx="237368" cy="234950"/>
          </a:xfrm>
          <a:custGeom>
            <a:rect b="b" l="l" r="r" t="t"/>
            <a:pathLst>
              <a:path extrusionOk="0" h="5636" w="5694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flipH="1" rot="10800000">
            <a:off x="8209639" y="2765967"/>
            <a:ext cx="397991" cy="318909"/>
          </a:xfrm>
          <a:custGeom>
            <a:rect b="b" l="l" r="r" t="t"/>
            <a:pathLst>
              <a:path extrusionOk="0" h="7650" w="9547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932025" y="4174163"/>
            <a:ext cx="429171" cy="390819"/>
          </a:xfrm>
          <a:custGeom>
            <a:rect b="b" l="l" r="r" t="t"/>
            <a:pathLst>
              <a:path extrusionOk="0" h="9375" w="10295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 rot="2325191">
            <a:off x="4300414" y="3864280"/>
            <a:ext cx="215816" cy="318868"/>
          </a:xfrm>
          <a:custGeom>
            <a:rect b="b" l="l" r="r" t="t"/>
            <a:pathLst>
              <a:path extrusionOk="0" h="7649" w="5177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 flipH="1" rot="10800000">
            <a:off x="7979525" y="2356054"/>
            <a:ext cx="860638" cy="354844"/>
          </a:xfrm>
          <a:custGeom>
            <a:rect b="b" l="l" r="r" t="t"/>
            <a:pathLst>
              <a:path extrusionOk="0" h="8512" w="20645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979966" y="3584453"/>
            <a:ext cx="733614" cy="716814"/>
          </a:xfrm>
          <a:custGeom>
            <a:rect b="b" l="l" r="r" t="t"/>
            <a:pathLst>
              <a:path extrusionOk="0" h="17195" w="17598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 rot="-1227644">
            <a:off x="4988560" y="4283914"/>
            <a:ext cx="213398" cy="167875"/>
          </a:xfrm>
          <a:custGeom>
            <a:rect b="b" l="l" r="r" t="t"/>
            <a:pathLst>
              <a:path extrusionOk="0" h="4027" w="5119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 rot="1302955">
            <a:off x="494865" y="2402127"/>
            <a:ext cx="731219" cy="544245"/>
          </a:xfrm>
          <a:custGeom>
            <a:rect b="b" l="l" r="r" t="t"/>
            <a:pathLst>
              <a:path extrusionOk="0" h="13055" w="1754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1424315" y="4038224"/>
            <a:ext cx="460312" cy="354843"/>
          </a:xfrm>
          <a:custGeom>
            <a:rect b="b" l="l" r="r" t="t"/>
            <a:pathLst>
              <a:path extrusionOk="0" h="8512" w="11042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978090" y="3704975"/>
            <a:ext cx="424377" cy="908618"/>
          </a:xfrm>
          <a:custGeom>
            <a:rect b="b" l="l" r="r" t="t"/>
            <a:pathLst>
              <a:path extrusionOk="0" h="21796" w="1018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4609731" y="3768371"/>
            <a:ext cx="378814" cy="510672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517483" y="4309108"/>
            <a:ext cx="148699" cy="117517"/>
          </a:xfrm>
          <a:custGeom>
            <a:rect b="b" l="l" r="r" t="t"/>
            <a:pathLst>
              <a:path extrusionOk="0" h="2819" w="3567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 rot="1302955">
            <a:off x="709863" y="3063411"/>
            <a:ext cx="213404" cy="167839"/>
          </a:xfrm>
          <a:custGeom>
            <a:rect b="b" l="l" r="r" t="t"/>
            <a:pathLst>
              <a:path extrusionOk="0" h="4026" w="5119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 rot="-3814210">
            <a:off x="918830" y="2734888"/>
            <a:ext cx="441133" cy="211020"/>
          </a:xfrm>
          <a:custGeom>
            <a:rect b="b" l="l" r="r" t="t"/>
            <a:pathLst>
              <a:path extrusionOk="0" h="5062" w="10582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 rot="1827790">
            <a:off x="1588718" y="535572"/>
            <a:ext cx="352422" cy="299688"/>
          </a:xfrm>
          <a:custGeom>
            <a:rect b="b" l="l" r="r" t="t"/>
            <a:pathLst>
              <a:path extrusionOk="0" h="7189" w="8454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2"/>
          <p:cNvSpPr/>
          <p:nvPr/>
        </p:nvSpPr>
        <p:spPr>
          <a:xfrm rot="1827807">
            <a:off x="3501985" y="452707"/>
            <a:ext cx="323660" cy="201391"/>
          </a:xfrm>
          <a:custGeom>
            <a:rect b="b" l="l" r="r" t="t"/>
            <a:pathLst>
              <a:path extrusionOk="0" h="4831" w="7764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"/>
          <p:cNvSpPr/>
          <p:nvPr/>
        </p:nvSpPr>
        <p:spPr>
          <a:xfrm rot="1827790">
            <a:off x="1185425" y="1261974"/>
            <a:ext cx="208602" cy="462726"/>
          </a:xfrm>
          <a:custGeom>
            <a:rect b="b" l="l" r="r" t="t"/>
            <a:pathLst>
              <a:path extrusionOk="0" h="11100" w="5004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2"/>
          <p:cNvSpPr/>
          <p:nvPr/>
        </p:nvSpPr>
        <p:spPr>
          <a:xfrm rot="1827790">
            <a:off x="848951" y="1332927"/>
            <a:ext cx="148698" cy="115098"/>
          </a:xfrm>
          <a:custGeom>
            <a:rect b="b" l="l" r="r" t="t"/>
            <a:pathLst>
              <a:path extrusionOk="0" h="2761" w="3567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"/>
          <p:cNvSpPr/>
          <p:nvPr/>
        </p:nvSpPr>
        <p:spPr>
          <a:xfrm rot="1827807">
            <a:off x="3855665" y="672377"/>
            <a:ext cx="285350" cy="383607"/>
          </a:xfrm>
          <a:custGeom>
            <a:rect b="b" l="l" r="r" t="t"/>
            <a:pathLst>
              <a:path extrusionOk="0" h="9202" w="6845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"/>
          <p:cNvSpPr/>
          <p:nvPr/>
        </p:nvSpPr>
        <p:spPr>
          <a:xfrm rot="1827790">
            <a:off x="943946" y="779694"/>
            <a:ext cx="855835" cy="608923"/>
          </a:xfrm>
          <a:custGeom>
            <a:rect b="b" l="l" r="r" t="t"/>
            <a:pathLst>
              <a:path extrusionOk="0" h="14607" w="2053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"/>
          <p:cNvSpPr/>
          <p:nvPr/>
        </p:nvSpPr>
        <p:spPr>
          <a:xfrm rot="1827807">
            <a:off x="3233619" y="682663"/>
            <a:ext cx="635356" cy="426753"/>
          </a:xfrm>
          <a:custGeom>
            <a:rect b="b" l="l" r="r" t="t"/>
            <a:pathLst>
              <a:path extrusionOk="0" h="10237" w="15241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"/>
          <p:cNvSpPr/>
          <p:nvPr/>
        </p:nvSpPr>
        <p:spPr>
          <a:xfrm rot="1827790">
            <a:off x="1641304" y="1211644"/>
            <a:ext cx="177420" cy="177462"/>
          </a:xfrm>
          <a:custGeom>
            <a:rect b="b" l="l" r="r" t="t"/>
            <a:pathLst>
              <a:path extrusionOk="0" h="4257" w="4256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"/>
          <p:cNvSpPr/>
          <p:nvPr/>
        </p:nvSpPr>
        <p:spPr>
          <a:xfrm rot="-1238213">
            <a:off x="5331439" y="1035509"/>
            <a:ext cx="405202" cy="234951"/>
          </a:xfrm>
          <a:custGeom>
            <a:rect b="b" l="l" r="r" t="t"/>
            <a:pathLst>
              <a:path extrusionOk="0" h="5636" w="972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2"/>
          <p:cNvSpPr/>
          <p:nvPr/>
        </p:nvSpPr>
        <p:spPr>
          <a:xfrm rot="-1238203">
            <a:off x="7575209" y="1241479"/>
            <a:ext cx="632901" cy="419585"/>
          </a:xfrm>
          <a:custGeom>
            <a:rect b="b" l="l" r="r" t="t"/>
            <a:pathLst>
              <a:path extrusionOk="0" h="10065" w="15182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2"/>
          <p:cNvSpPr/>
          <p:nvPr/>
        </p:nvSpPr>
        <p:spPr>
          <a:xfrm rot="-1238203">
            <a:off x="6995489" y="1429804"/>
            <a:ext cx="381191" cy="179840"/>
          </a:xfrm>
          <a:custGeom>
            <a:rect b="b" l="l" r="r" t="t"/>
            <a:pathLst>
              <a:path extrusionOk="0" h="4314" w="9144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2"/>
          <p:cNvSpPr/>
          <p:nvPr/>
        </p:nvSpPr>
        <p:spPr>
          <a:xfrm rot="-1238203">
            <a:off x="6702849" y="675420"/>
            <a:ext cx="453144" cy="611348"/>
          </a:xfrm>
          <a:custGeom>
            <a:rect b="b" l="l" r="r" t="t"/>
            <a:pathLst>
              <a:path extrusionOk="0" h="14665" w="1087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2"/>
          <p:cNvSpPr/>
          <p:nvPr/>
        </p:nvSpPr>
        <p:spPr>
          <a:xfrm rot="-1238203">
            <a:off x="7075758" y="876308"/>
            <a:ext cx="769553" cy="350051"/>
          </a:xfrm>
          <a:custGeom>
            <a:rect b="b" l="l" r="r" t="t"/>
            <a:pathLst>
              <a:path extrusionOk="0" h="8397" w="1846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2"/>
          <p:cNvSpPr/>
          <p:nvPr/>
        </p:nvSpPr>
        <p:spPr>
          <a:xfrm rot="-1238213">
            <a:off x="5199525" y="1012194"/>
            <a:ext cx="167875" cy="143905"/>
          </a:xfrm>
          <a:custGeom>
            <a:rect b="b" l="l" r="r" t="t"/>
            <a:pathLst>
              <a:path extrusionOk="0" h="3452" w="4027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2"/>
          <p:cNvSpPr/>
          <p:nvPr/>
        </p:nvSpPr>
        <p:spPr>
          <a:xfrm rot="-1238203">
            <a:off x="6410985" y="1078470"/>
            <a:ext cx="287728" cy="407621"/>
          </a:xfrm>
          <a:custGeom>
            <a:rect b="b" l="l" r="r" t="t"/>
            <a:pathLst>
              <a:path extrusionOk="0" h="9778" w="6902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2"/>
          <p:cNvSpPr/>
          <p:nvPr/>
        </p:nvSpPr>
        <p:spPr>
          <a:xfrm rot="-1238203">
            <a:off x="6420955" y="816647"/>
            <a:ext cx="213399" cy="167876"/>
          </a:xfrm>
          <a:custGeom>
            <a:rect b="b" l="l" r="r" t="t"/>
            <a:pathLst>
              <a:path extrusionOk="0" h="4027" w="5119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2564727" y="3768374"/>
            <a:ext cx="258866" cy="348972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color background">
  <p:cSld name="BLANK_1">
    <p:bg>
      <p:bgPr>
        <a:solidFill>
          <a:srgbClr val="FE6594"/>
        </a:solidFill>
      </p:bgPr>
    </p:bg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6" name="Google Shape;316;p11"/>
          <p:cNvSpPr/>
          <p:nvPr/>
        </p:nvSpPr>
        <p:spPr>
          <a:xfrm>
            <a:off x="8879183" y="4878827"/>
            <a:ext cx="156799" cy="155201"/>
          </a:xfrm>
          <a:custGeom>
            <a:rect b="b" l="l" r="r" t="t"/>
            <a:pathLst>
              <a:path extrusionOk="0" h="5636" w="5694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11"/>
          <p:cNvSpPr/>
          <p:nvPr/>
        </p:nvSpPr>
        <p:spPr>
          <a:xfrm>
            <a:off x="8714628" y="82976"/>
            <a:ext cx="267665" cy="155201"/>
          </a:xfrm>
          <a:custGeom>
            <a:rect b="b" l="l" r="r" t="t"/>
            <a:pathLst>
              <a:path extrusionOk="0" h="5636" w="972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11"/>
          <p:cNvSpPr/>
          <p:nvPr/>
        </p:nvSpPr>
        <p:spPr>
          <a:xfrm>
            <a:off x="337680" y="4286565"/>
            <a:ext cx="483008" cy="359502"/>
          </a:xfrm>
          <a:custGeom>
            <a:rect b="b" l="l" r="r" t="t"/>
            <a:pathLst>
              <a:path extrusionOk="0" h="13055" w="1754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11"/>
          <p:cNvSpPr/>
          <p:nvPr/>
        </p:nvSpPr>
        <p:spPr>
          <a:xfrm>
            <a:off x="332748" y="202010"/>
            <a:ext cx="232802" cy="197967"/>
          </a:xfrm>
          <a:custGeom>
            <a:rect b="b" l="l" r="r" t="t"/>
            <a:pathLst>
              <a:path extrusionOk="0" h="7189" w="8454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1"/>
          <p:cNvSpPr/>
          <p:nvPr/>
        </p:nvSpPr>
        <p:spPr>
          <a:xfrm>
            <a:off x="681138" y="57901"/>
            <a:ext cx="213801" cy="133034"/>
          </a:xfrm>
          <a:custGeom>
            <a:rect b="b" l="l" r="r" t="t"/>
            <a:pathLst>
              <a:path extrusionOk="0" h="4831" w="7764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1"/>
          <p:cNvSpPr/>
          <p:nvPr/>
        </p:nvSpPr>
        <p:spPr>
          <a:xfrm>
            <a:off x="332916" y="4687223"/>
            <a:ext cx="304069" cy="234399"/>
          </a:xfrm>
          <a:custGeom>
            <a:rect b="b" l="l" r="r" t="t"/>
            <a:pathLst>
              <a:path extrusionOk="0" h="8512" w="11042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1"/>
          <p:cNvSpPr/>
          <p:nvPr/>
        </p:nvSpPr>
        <p:spPr>
          <a:xfrm>
            <a:off x="380252" y="767349"/>
            <a:ext cx="137798" cy="305666"/>
          </a:xfrm>
          <a:custGeom>
            <a:rect b="b" l="l" r="r" t="t"/>
            <a:pathLst>
              <a:path extrusionOk="0" h="11100" w="5004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1"/>
          <p:cNvSpPr/>
          <p:nvPr/>
        </p:nvSpPr>
        <p:spPr>
          <a:xfrm>
            <a:off x="8678042" y="4055315"/>
            <a:ext cx="262901" cy="210662"/>
          </a:xfrm>
          <a:custGeom>
            <a:rect b="b" l="l" r="r" t="t"/>
            <a:pathLst>
              <a:path extrusionOk="0" h="7650" w="9547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1"/>
          <p:cNvSpPr/>
          <p:nvPr/>
        </p:nvSpPr>
        <p:spPr>
          <a:xfrm>
            <a:off x="698737" y="4467080"/>
            <a:ext cx="280332" cy="600207"/>
          </a:xfrm>
          <a:custGeom>
            <a:rect b="b" l="l" r="r" t="t"/>
            <a:pathLst>
              <a:path extrusionOk="0" h="21796" w="1018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1"/>
          <p:cNvSpPr/>
          <p:nvPr/>
        </p:nvSpPr>
        <p:spPr>
          <a:xfrm>
            <a:off x="1107326" y="4517779"/>
            <a:ext cx="250233" cy="337334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1"/>
          <p:cNvSpPr/>
          <p:nvPr/>
        </p:nvSpPr>
        <p:spPr>
          <a:xfrm>
            <a:off x="8293219" y="4809127"/>
            <a:ext cx="283499" cy="258164"/>
          </a:xfrm>
          <a:custGeom>
            <a:rect b="b" l="l" r="r" t="t"/>
            <a:pathLst>
              <a:path extrusionOk="0" h="9375" w="10295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11"/>
          <p:cNvSpPr/>
          <p:nvPr/>
        </p:nvSpPr>
        <p:spPr>
          <a:xfrm>
            <a:off x="8049338" y="4737885"/>
            <a:ext cx="142562" cy="210634"/>
          </a:xfrm>
          <a:custGeom>
            <a:rect b="b" l="l" r="r" t="t"/>
            <a:pathLst>
              <a:path extrusionOk="0" h="7649" w="5177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11"/>
          <p:cNvSpPr/>
          <p:nvPr/>
        </p:nvSpPr>
        <p:spPr>
          <a:xfrm>
            <a:off x="8526030" y="4302363"/>
            <a:ext cx="568512" cy="234399"/>
          </a:xfrm>
          <a:custGeom>
            <a:rect b="b" l="l" r="r" t="t"/>
            <a:pathLst>
              <a:path extrusionOk="0" h="8512" w="20645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1"/>
          <p:cNvSpPr/>
          <p:nvPr/>
        </p:nvSpPr>
        <p:spPr>
          <a:xfrm>
            <a:off x="8324889" y="4419567"/>
            <a:ext cx="484605" cy="473507"/>
          </a:xfrm>
          <a:custGeom>
            <a:rect b="b" l="l" r="r" t="t"/>
            <a:pathLst>
              <a:path extrusionOk="0" h="17195" w="17598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1"/>
          <p:cNvSpPr/>
          <p:nvPr/>
        </p:nvSpPr>
        <p:spPr>
          <a:xfrm>
            <a:off x="8117441" y="4546244"/>
            <a:ext cx="140964" cy="110894"/>
          </a:xfrm>
          <a:custGeom>
            <a:rect b="b" l="l" r="r" t="t"/>
            <a:pathLst>
              <a:path extrusionOk="0" h="4027" w="5119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1"/>
          <p:cNvSpPr/>
          <p:nvPr/>
        </p:nvSpPr>
        <p:spPr>
          <a:xfrm>
            <a:off x="1055058" y="4866169"/>
            <a:ext cx="98226" cy="77628"/>
          </a:xfrm>
          <a:custGeom>
            <a:rect b="b" l="l" r="r" t="t"/>
            <a:pathLst>
              <a:path extrusionOk="0" h="2819" w="3567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1"/>
          <p:cNvSpPr/>
          <p:nvPr/>
        </p:nvSpPr>
        <p:spPr>
          <a:xfrm>
            <a:off x="156942" y="946322"/>
            <a:ext cx="98226" cy="76031"/>
          </a:xfrm>
          <a:custGeom>
            <a:rect b="b" l="l" r="r" t="t"/>
            <a:pathLst>
              <a:path extrusionOk="0" h="2761" w="3567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1"/>
          <p:cNvSpPr/>
          <p:nvPr/>
        </p:nvSpPr>
        <p:spPr>
          <a:xfrm>
            <a:off x="128635" y="4414840"/>
            <a:ext cx="140964" cy="110866"/>
          </a:xfrm>
          <a:custGeom>
            <a:rect b="b" l="l" r="r" t="t"/>
            <a:pathLst>
              <a:path extrusionOk="0" h="4026" w="5119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1"/>
          <p:cNvSpPr/>
          <p:nvPr/>
        </p:nvSpPr>
        <p:spPr>
          <a:xfrm>
            <a:off x="65297" y="4585854"/>
            <a:ext cx="291402" cy="139395"/>
          </a:xfrm>
          <a:custGeom>
            <a:rect b="b" l="l" r="r" t="t"/>
            <a:pathLst>
              <a:path extrusionOk="0" h="5062" w="10582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1"/>
          <p:cNvSpPr/>
          <p:nvPr/>
        </p:nvSpPr>
        <p:spPr>
          <a:xfrm>
            <a:off x="8649720" y="659413"/>
            <a:ext cx="418074" cy="277165"/>
          </a:xfrm>
          <a:custGeom>
            <a:rect b="b" l="l" r="r" t="t"/>
            <a:pathLst>
              <a:path extrusionOk="0" h="10065" w="15182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1"/>
          <p:cNvSpPr/>
          <p:nvPr/>
        </p:nvSpPr>
        <p:spPr>
          <a:xfrm>
            <a:off x="8280731" y="616645"/>
            <a:ext cx="251803" cy="118797"/>
          </a:xfrm>
          <a:custGeom>
            <a:rect b="b" l="l" r="r" t="t"/>
            <a:pathLst>
              <a:path extrusionOk="0" h="4314" w="9144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1"/>
          <p:cNvSpPr/>
          <p:nvPr/>
        </p:nvSpPr>
        <p:spPr>
          <a:xfrm>
            <a:off x="8223699" y="81379"/>
            <a:ext cx="299333" cy="403837"/>
          </a:xfrm>
          <a:custGeom>
            <a:rect b="b" l="l" r="r" t="t"/>
            <a:pathLst>
              <a:path extrusionOk="0" h="14665" w="1087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1"/>
          <p:cNvSpPr/>
          <p:nvPr/>
        </p:nvSpPr>
        <p:spPr>
          <a:xfrm>
            <a:off x="988357" y="62638"/>
            <a:ext cx="188494" cy="253400"/>
          </a:xfrm>
          <a:custGeom>
            <a:rect b="b" l="l" r="r" t="t"/>
            <a:pathLst>
              <a:path extrusionOk="0" h="9202" w="6845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11"/>
          <p:cNvSpPr/>
          <p:nvPr/>
        </p:nvSpPr>
        <p:spPr>
          <a:xfrm>
            <a:off x="8431174" y="334761"/>
            <a:ext cx="508342" cy="231232"/>
          </a:xfrm>
          <a:custGeom>
            <a:rect b="b" l="l" r="r" t="t"/>
            <a:pathLst>
              <a:path extrusionOk="0" h="8397" w="1846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1"/>
          <p:cNvSpPr/>
          <p:nvPr/>
        </p:nvSpPr>
        <p:spPr>
          <a:xfrm>
            <a:off x="76199" y="458559"/>
            <a:ext cx="565345" cy="402240"/>
          </a:xfrm>
          <a:custGeom>
            <a:rect b="b" l="l" r="r" t="t"/>
            <a:pathLst>
              <a:path extrusionOk="0" h="14607" w="2053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11"/>
          <p:cNvSpPr/>
          <p:nvPr/>
        </p:nvSpPr>
        <p:spPr>
          <a:xfrm>
            <a:off x="628870" y="216248"/>
            <a:ext cx="419699" cy="281901"/>
          </a:xfrm>
          <a:custGeom>
            <a:rect b="b" l="l" r="r" t="t"/>
            <a:pathLst>
              <a:path extrusionOk="0" h="10237" w="15241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1"/>
          <p:cNvSpPr/>
          <p:nvPr/>
        </p:nvSpPr>
        <p:spPr>
          <a:xfrm>
            <a:off x="8592688" y="748087"/>
            <a:ext cx="110894" cy="95059"/>
          </a:xfrm>
          <a:custGeom>
            <a:rect b="b" l="l" r="r" t="t"/>
            <a:pathLst>
              <a:path extrusionOk="0" h="3452" w="4027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11"/>
          <p:cNvSpPr/>
          <p:nvPr/>
        </p:nvSpPr>
        <p:spPr>
          <a:xfrm>
            <a:off x="576629" y="604238"/>
            <a:ext cx="117200" cy="117227"/>
          </a:xfrm>
          <a:custGeom>
            <a:rect b="b" l="l" r="r" t="t"/>
            <a:pathLst>
              <a:path extrusionOk="0" h="4257" w="4256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11"/>
          <p:cNvSpPr/>
          <p:nvPr/>
        </p:nvSpPr>
        <p:spPr>
          <a:xfrm>
            <a:off x="7976651" y="247657"/>
            <a:ext cx="190064" cy="269262"/>
          </a:xfrm>
          <a:custGeom>
            <a:rect b="b" l="l" r="r" t="t"/>
            <a:pathLst>
              <a:path extrusionOk="0" h="9778" w="6902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1"/>
          <p:cNvSpPr/>
          <p:nvPr/>
        </p:nvSpPr>
        <p:spPr>
          <a:xfrm>
            <a:off x="8073256" y="84546"/>
            <a:ext cx="140964" cy="110894"/>
          </a:xfrm>
          <a:custGeom>
            <a:rect b="b" l="l" r="r" t="t"/>
            <a:pathLst>
              <a:path extrusionOk="0" h="4027" w="5119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/>
          <p:nvPr>
            <p:ph type="ctrTitle"/>
          </p:nvPr>
        </p:nvSpPr>
        <p:spPr>
          <a:xfrm>
            <a:off x="1575125" y="1507150"/>
            <a:ext cx="59937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4" name="Google Shape;44;p3"/>
          <p:cNvSpPr txBox="1"/>
          <p:nvPr>
            <p:ph idx="1" type="subTitle"/>
          </p:nvPr>
        </p:nvSpPr>
        <p:spPr>
          <a:xfrm>
            <a:off x="1575125" y="2763852"/>
            <a:ext cx="59937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000"/>
              <a:buNone/>
              <a:defRPr sz="2000">
                <a:solidFill>
                  <a:srgbClr val="7B77C8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000"/>
              <a:buNone/>
              <a:defRPr sz="2000">
                <a:solidFill>
                  <a:srgbClr val="7B77C8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000"/>
              <a:buNone/>
              <a:defRPr sz="2000">
                <a:solidFill>
                  <a:srgbClr val="7B77C8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000"/>
              <a:buNone/>
              <a:defRPr sz="2000">
                <a:solidFill>
                  <a:srgbClr val="7B77C8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7B77C8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000"/>
              <a:buNone/>
              <a:defRPr sz="2000">
                <a:solidFill>
                  <a:srgbClr val="7B77C8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000"/>
              <a:buNone/>
              <a:defRPr sz="2000">
                <a:solidFill>
                  <a:srgbClr val="7B77C8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000"/>
              <a:buNone/>
              <a:defRPr sz="2000">
                <a:solidFill>
                  <a:srgbClr val="7B77C8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000"/>
              <a:buNone/>
              <a:defRPr sz="2000">
                <a:solidFill>
                  <a:srgbClr val="7B77C8"/>
                </a:solidFill>
              </a:defRPr>
            </a:lvl9pPr>
          </a:lstStyle>
          <a:p/>
        </p:txBody>
      </p:sp>
      <p:sp>
        <p:nvSpPr>
          <p:cNvPr id="45" name="Google Shape;45;p3"/>
          <p:cNvSpPr/>
          <p:nvPr/>
        </p:nvSpPr>
        <p:spPr>
          <a:xfrm>
            <a:off x="7819049" y="4279674"/>
            <a:ext cx="237369" cy="234951"/>
          </a:xfrm>
          <a:custGeom>
            <a:rect b="b" l="l" r="r" t="t"/>
            <a:pathLst>
              <a:path extrusionOk="0" h="5636" w="5694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"/>
          <p:cNvSpPr/>
          <p:nvPr/>
        </p:nvSpPr>
        <p:spPr>
          <a:xfrm flipH="1" rot="10800000">
            <a:off x="8209639" y="2765967"/>
            <a:ext cx="397991" cy="318909"/>
          </a:xfrm>
          <a:custGeom>
            <a:rect b="b" l="l" r="r" t="t"/>
            <a:pathLst>
              <a:path extrusionOk="0" h="7650" w="9547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6932025" y="4174163"/>
            <a:ext cx="429173" cy="390820"/>
          </a:xfrm>
          <a:custGeom>
            <a:rect b="b" l="l" r="r" t="t"/>
            <a:pathLst>
              <a:path extrusionOk="0" h="9375" w="10295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"/>
          <p:cNvSpPr/>
          <p:nvPr/>
        </p:nvSpPr>
        <p:spPr>
          <a:xfrm rot="2325191">
            <a:off x="4300414" y="3864280"/>
            <a:ext cx="215816" cy="318868"/>
          </a:xfrm>
          <a:custGeom>
            <a:rect b="b" l="l" r="r" t="t"/>
            <a:pathLst>
              <a:path extrusionOk="0" h="7649" w="5177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/>
          <p:nvPr/>
        </p:nvSpPr>
        <p:spPr>
          <a:xfrm flipH="1" rot="10800000">
            <a:off x="7979525" y="2356054"/>
            <a:ext cx="860638" cy="354844"/>
          </a:xfrm>
          <a:custGeom>
            <a:rect b="b" l="l" r="r" t="t"/>
            <a:pathLst>
              <a:path extrusionOk="0" h="8512" w="20645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6979966" y="3584453"/>
            <a:ext cx="733617" cy="716817"/>
          </a:xfrm>
          <a:custGeom>
            <a:rect b="b" l="l" r="r" t="t"/>
            <a:pathLst>
              <a:path extrusionOk="0" h="17195" w="17598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"/>
          <p:cNvSpPr/>
          <p:nvPr/>
        </p:nvSpPr>
        <p:spPr>
          <a:xfrm rot="-1227644">
            <a:off x="4988560" y="4283914"/>
            <a:ext cx="213398" cy="167875"/>
          </a:xfrm>
          <a:custGeom>
            <a:rect b="b" l="l" r="r" t="t"/>
            <a:pathLst>
              <a:path extrusionOk="0" h="4027" w="5119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3"/>
          <p:cNvSpPr/>
          <p:nvPr/>
        </p:nvSpPr>
        <p:spPr>
          <a:xfrm rot="1302955">
            <a:off x="494865" y="2402127"/>
            <a:ext cx="731219" cy="544245"/>
          </a:xfrm>
          <a:custGeom>
            <a:rect b="b" l="l" r="r" t="t"/>
            <a:pathLst>
              <a:path extrusionOk="0" h="13055" w="1754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3"/>
          <p:cNvSpPr/>
          <p:nvPr/>
        </p:nvSpPr>
        <p:spPr>
          <a:xfrm>
            <a:off x="1424315" y="4038224"/>
            <a:ext cx="460313" cy="354844"/>
          </a:xfrm>
          <a:custGeom>
            <a:rect b="b" l="l" r="r" t="t"/>
            <a:pathLst>
              <a:path extrusionOk="0" h="8512" w="11042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3"/>
          <p:cNvSpPr/>
          <p:nvPr/>
        </p:nvSpPr>
        <p:spPr>
          <a:xfrm>
            <a:off x="1978090" y="3704975"/>
            <a:ext cx="424379" cy="908621"/>
          </a:xfrm>
          <a:custGeom>
            <a:rect b="b" l="l" r="r" t="t"/>
            <a:pathLst>
              <a:path extrusionOk="0" h="21796" w="1018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3"/>
          <p:cNvSpPr/>
          <p:nvPr/>
        </p:nvSpPr>
        <p:spPr>
          <a:xfrm>
            <a:off x="4609731" y="3768371"/>
            <a:ext cx="378814" cy="510672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3"/>
          <p:cNvSpPr/>
          <p:nvPr/>
        </p:nvSpPr>
        <p:spPr>
          <a:xfrm>
            <a:off x="2517483" y="4309108"/>
            <a:ext cx="148699" cy="117517"/>
          </a:xfrm>
          <a:custGeom>
            <a:rect b="b" l="l" r="r" t="t"/>
            <a:pathLst>
              <a:path extrusionOk="0" h="2819" w="3567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3"/>
          <p:cNvSpPr/>
          <p:nvPr/>
        </p:nvSpPr>
        <p:spPr>
          <a:xfrm rot="1302955">
            <a:off x="709863" y="3063411"/>
            <a:ext cx="213404" cy="167839"/>
          </a:xfrm>
          <a:custGeom>
            <a:rect b="b" l="l" r="r" t="t"/>
            <a:pathLst>
              <a:path extrusionOk="0" h="4026" w="5119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3"/>
          <p:cNvSpPr/>
          <p:nvPr/>
        </p:nvSpPr>
        <p:spPr>
          <a:xfrm rot="-3814210">
            <a:off x="918830" y="2734888"/>
            <a:ext cx="441133" cy="211020"/>
          </a:xfrm>
          <a:custGeom>
            <a:rect b="b" l="l" r="r" t="t"/>
            <a:pathLst>
              <a:path extrusionOk="0" h="5062" w="10582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3"/>
          <p:cNvSpPr/>
          <p:nvPr/>
        </p:nvSpPr>
        <p:spPr>
          <a:xfrm rot="1827807">
            <a:off x="1588716" y="535573"/>
            <a:ext cx="352425" cy="299690"/>
          </a:xfrm>
          <a:custGeom>
            <a:rect b="b" l="l" r="r" t="t"/>
            <a:pathLst>
              <a:path extrusionOk="0" h="7189" w="8454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3"/>
          <p:cNvSpPr/>
          <p:nvPr/>
        </p:nvSpPr>
        <p:spPr>
          <a:xfrm rot="1827807">
            <a:off x="3501985" y="452707"/>
            <a:ext cx="323660" cy="201391"/>
          </a:xfrm>
          <a:custGeom>
            <a:rect b="b" l="l" r="r" t="t"/>
            <a:pathLst>
              <a:path extrusionOk="0" h="4831" w="7764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3"/>
          <p:cNvSpPr/>
          <p:nvPr/>
        </p:nvSpPr>
        <p:spPr>
          <a:xfrm rot="1827807">
            <a:off x="1185423" y="1261974"/>
            <a:ext cx="208603" cy="462729"/>
          </a:xfrm>
          <a:custGeom>
            <a:rect b="b" l="l" r="r" t="t"/>
            <a:pathLst>
              <a:path extrusionOk="0" h="11100" w="5004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3"/>
          <p:cNvSpPr/>
          <p:nvPr/>
        </p:nvSpPr>
        <p:spPr>
          <a:xfrm rot="1827807">
            <a:off x="848950" y="1332927"/>
            <a:ext cx="148699" cy="115099"/>
          </a:xfrm>
          <a:custGeom>
            <a:rect b="b" l="l" r="r" t="t"/>
            <a:pathLst>
              <a:path extrusionOk="0" h="2761" w="3567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"/>
          <p:cNvSpPr/>
          <p:nvPr/>
        </p:nvSpPr>
        <p:spPr>
          <a:xfrm rot="1827807">
            <a:off x="3855665" y="672377"/>
            <a:ext cx="285350" cy="383607"/>
          </a:xfrm>
          <a:custGeom>
            <a:rect b="b" l="l" r="r" t="t"/>
            <a:pathLst>
              <a:path extrusionOk="0" h="9202" w="6845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"/>
          <p:cNvSpPr/>
          <p:nvPr/>
        </p:nvSpPr>
        <p:spPr>
          <a:xfrm rot="1827807">
            <a:off x="943942" y="779697"/>
            <a:ext cx="855841" cy="608927"/>
          </a:xfrm>
          <a:custGeom>
            <a:rect b="b" l="l" r="r" t="t"/>
            <a:pathLst>
              <a:path extrusionOk="0" h="14607" w="2053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3"/>
          <p:cNvSpPr/>
          <p:nvPr/>
        </p:nvSpPr>
        <p:spPr>
          <a:xfrm rot="1827807">
            <a:off x="3233619" y="682663"/>
            <a:ext cx="635356" cy="426753"/>
          </a:xfrm>
          <a:custGeom>
            <a:rect b="b" l="l" r="r" t="t"/>
            <a:pathLst>
              <a:path extrusionOk="0" h="10237" w="15241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3"/>
          <p:cNvSpPr/>
          <p:nvPr/>
        </p:nvSpPr>
        <p:spPr>
          <a:xfrm rot="1827807">
            <a:off x="1641303" y="1211644"/>
            <a:ext cx="177421" cy="177463"/>
          </a:xfrm>
          <a:custGeom>
            <a:rect b="b" l="l" r="r" t="t"/>
            <a:pathLst>
              <a:path extrusionOk="0" h="4257" w="4256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3"/>
          <p:cNvSpPr/>
          <p:nvPr/>
        </p:nvSpPr>
        <p:spPr>
          <a:xfrm rot="-1238213">
            <a:off x="7575209" y="1241478"/>
            <a:ext cx="632899" cy="419584"/>
          </a:xfrm>
          <a:custGeom>
            <a:rect b="b" l="l" r="r" t="t"/>
            <a:pathLst>
              <a:path extrusionOk="0" h="10065" w="15182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3"/>
          <p:cNvSpPr/>
          <p:nvPr/>
        </p:nvSpPr>
        <p:spPr>
          <a:xfrm rot="-1238213">
            <a:off x="6995489" y="1429804"/>
            <a:ext cx="381190" cy="179840"/>
          </a:xfrm>
          <a:custGeom>
            <a:rect b="b" l="l" r="r" t="t"/>
            <a:pathLst>
              <a:path extrusionOk="0" h="4314" w="9144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3"/>
          <p:cNvSpPr/>
          <p:nvPr/>
        </p:nvSpPr>
        <p:spPr>
          <a:xfrm rot="-1238213">
            <a:off x="6702849" y="675419"/>
            <a:ext cx="453143" cy="611347"/>
          </a:xfrm>
          <a:custGeom>
            <a:rect b="b" l="l" r="r" t="t"/>
            <a:pathLst>
              <a:path extrusionOk="0" h="14665" w="1087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"/>
          <p:cNvSpPr/>
          <p:nvPr/>
        </p:nvSpPr>
        <p:spPr>
          <a:xfrm rot="-1238213">
            <a:off x="7075758" y="876307"/>
            <a:ext cx="769551" cy="350050"/>
          </a:xfrm>
          <a:custGeom>
            <a:rect b="b" l="l" r="r" t="t"/>
            <a:pathLst>
              <a:path extrusionOk="0" h="8397" w="1846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"/>
          <p:cNvSpPr/>
          <p:nvPr/>
        </p:nvSpPr>
        <p:spPr>
          <a:xfrm rot="-1238213">
            <a:off x="6410986" y="1078469"/>
            <a:ext cx="287727" cy="407620"/>
          </a:xfrm>
          <a:custGeom>
            <a:rect b="b" l="l" r="r" t="t"/>
            <a:pathLst>
              <a:path extrusionOk="0" h="9778" w="6902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3"/>
          <p:cNvSpPr/>
          <p:nvPr/>
        </p:nvSpPr>
        <p:spPr>
          <a:xfrm rot="-1238213">
            <a:off x="6420955" y="816647"/>
            <a:ext cx="213398" cy="167875"/>
          </a:xfrm>
          <a:custGeom>
            <a:rect b="b" l="l" r="r" t="t"/>
            <a:pathLst>
              <a:path extrusionOk="0" h="4027" w="5119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3"/>
          <p:cNvSpPr/>
          <p:nvPr/>
        </p:nvSpPr>
        <p:spPr>
          <a:xfrm>
            <a:off x="2564727" y="3768374"/>
            <a:ext cx="258866" cy="348972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3"/>
          <p:cNvSpPr/>
          <p:nvPr/>
        </p:nvSpPr>
        <p:spPr>
          <a:xfrm rot="-1238213">
            <a:off x="5331439" y="1035509"/>
            <a:ext cx="405202" cy="234951"/>
          </a:xfrm>
          <a:custGeom>
            <a:rect b="b" l="l" r="r" t="t"/>
            <a:pathLst>
              <a:path extrusionOk="0" h="5636" w="972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3"/>
          <p:cNvSpPr/>
          <p:nvPr/>
        </p:nvSpPr>
        <p:spPr>
          <a:xfrm rot="-1238213">
            <a:off x="5199525" y="1012194"/>
            <a:ext cx="167875" cy="143905"/>
          </a:xfrm>
          <a:custGeom>
            <a:rect b="b" l="l" r="r" t="t"/>
            <a:pathLst>
              <a:path extrusionOk="0" h="3452" w="4027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bg>
      <p:bgPr>
        <a:solidFill>
          <a:srgbClr val="8FF1ED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/>
          <p:nvPr>
            <p:ph idx="1" type="body"/>
          </p:nvPr>
        </p:nvSpPr>
        <p:spPr>
          <a:xfrm>
            <a:off x="2201675" y="2161800"/>
            <a:ext cx="4740600" cy="819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Clr>
                <a:srgbClr val="7B77C8"/>
              </a:buClr>
              <a:buSzPts val="2400"/>
              <a:buChar char="﹡"/>
              <a:defRPr>
                <a:solidFill>
                  <a:srgbClr val="7B77C8"/>
                </a:solidFill>
              </a:defRPr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○"/>
              <a:defRPr>
                <a:solidFill>
                  <a:srgbClr val="7B77C8"/>
                </a:solidFill>
              </a:defRPr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■"/>
              <a:defRPr>
                <a:solidFill>
                  <a:srgbClr val="7B77C8"/>
                </a:solidFill>
              </a:defRPr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●"/>
              <a:defRPr>
                <a:solidFill>
                  <a:srgbClr val="7B77C8"/>
                </a:solidFill>
              </a:defRPr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rgbClr val="7B77C8"/>
                </a:solidFill>
              </a:defRPr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■"/>
              <a:defRPr>
                <a:solidFill>
                  <a:srgbClr val="7B77C8"/>
                </a:solidFill>
              </a:defRPr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●"/>
              <a:defRPr>
                <a:solidFill>
                  <a:srgbClr val="7B77C8"/>
                </a:solidFill>
              </a:defRPr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○"/>
              <a:defRPr>
                <a:solidFill>
                  <a:srgbClr val="7B77C8"/>
                </a:solidFill>
              </a:defRPr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■"/>
              <a:defRPr>
                <a:solidFill>
                  <a:srgbClr val="7B77C8"/>
                </a:solidFill>
              </a:defRPr>
            </a:lvl9pPr>
          </a:lstStyle>
          <a:p/>
        </p:txBody>
      </p:sp>
      <p:sp>
        <p:nvSpPr>
          <p:cNvPr id="78" name="Google Shape;78;p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>
                <a:solidFill>
                  <a:srgbClr val="7B77C8"/>
                </a:solidFill>
              </a:defRPr>
            </a:lvl1pPr>
            <a:lvl2pPr lvl="1">
              <a:buNone/>
              <a:defRPr>
                <a:solidFill>
                  <a:srgbClr val="7B77C8"/>
                </a:solidFill>
              </a:defRPr>
            </a:lvl2pPr>
            <a:lvl3pPr lvl="2">
              <a:buNone/>
              <a:defRPr>
                <a:solidFill>
                  <a:srgbClr val="7B77C8"/>
                </a:solidFill>
              </a:defRPr>
            </a:lvl3pPr>
            <a:lvl4pPr lvl="3">
              <a:buNone/>
              <a:defRPr>
                <a:solidFill>
                  <a:srgbClr val="7B77C8"/>
                </a:solidFill>
              </a:defRPr>
            </a:lvl4pPr>
            <a:lvl5pPr lvl="4">
              <a:buNone/>
              <a:defRPr>
                <a:solidFill>
                  <a:srgbClr val="7B77C8"/>
                </a:solidFill>
              </a:defRPr>
            </a:lvl5pPr>
            <a:lvl6pPr lvl="5">
              <a:buNone/>
              <a:defRPr>
                <a:solidFill>
                  <a:srgbClr val="7B77C8"/>
                </a:solidFill>
              </a:defRPr>
            </a:lvl6pPr>
            <a:lvl7pPr lvl="6">
              <a:buNone/>
              <a:defRPr>
                <a:solidFill>
                  <a:srgbClr val="7B77C8"/>
                </a:solidFill>
              </a:defRPr>
            </a:lvl7pPr>
            <a:lvl8pPr lvl="7">
              <a:buNone/>
              <a:defRPr>
                <a:solidFill>
                  <a:srgbClr val="7B77C8"/>
                </a:solidFill>
              </a:defRPr>
            </a:lvl8pPr>
            <a:lvl9pPr lvl="8">
              <a:buNone/>
              <a:defRPr>
                <a:solidFill>
                  <a:srgbClr val="7B77C8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7411466" y="4537569"/>
            <a:ext cx="191219" cy="195569"/>
          </a:xfrm>
          <a:custGeom>
            <a:rect b="b" l="l" r="r" t="t"/>
            <a:pathLst>
              <a:path extrusionOk="0" h="5636" w="5694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"/>
          <p:cNvSpPr/>
          <p:nvPr/>
        </p:nvSpPr>
        <p:spPr>
          <a:xfrm flipH="1" rot="10800000">
            <a:off x="7513606" y="2721238"/>
            <a:ext cx="320612" cy="265455"/>
          </a:xfrm>
          <a:custGeom>
            <a:rect b="b" l="l" r="r" t="t"/>
            <a:pathLst>
              <a:path extrusionOk="0" h="7650" w="9547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6696926" y="4449742"/>
            <a:ext cx="345732" cy="325313"/>
          </a:xfrm>
          <a:custGeom>
            <a:rect b="b" l="l" r="r" t="t"/>
            <a:pathLst>
              <a:path extrusionOk="0" h="9375" w="10295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"/>
          <p:cNvSpPr/>
          <p:nvPr/>
        </p:nvSpPr>
        <p:spPr>
          <a:xfrm rot="2380540">
            <a:off x="4232665" y="4396136"/>
            <a:ext cx="176144" cy="262107"/>
          </a:xfrm>
          <a:custGeom>
            <a:rect b="b" l="l" r="r" t="t"/>
            <a:pathLst>
              <a:path extrusionOk="0" h="7649" w="5177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"/>
          <p:cNvSpPr/>
          <p:nvPr/>
        </p:nvSpPr>
        <p:spPr>
          <a:xfrm flipH="1" rot="10800000">
            <a:off x="7328238" y="2380028"/>
            <a:ext cx="693311" cy="295366"/>
          </a:xfrm>
          <a:custGeom>
            <a:rect b="b" l="l" r="r" t="t"/>
            <a:pathLst>
              <a:path extrusionOk="0" h="8512" w="20645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4"/>
          <p:cNvSpPr/>
          <p:nvPr/>
        </p:nvSpPr>
        <p:spPr>
          <a:xfrm>
            <a:off x="6735544" y="3958867"/>
            <a:ext cx="590985" cy="596667"/>
          </a:xfrm>
          <a:custGeom>
            <a:rect b="b" l="l" r="r" t="t"/>
            <a:pathLst>
              <a:path extrusionOk="0" h="17195" w="17598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4"/>
          <p:cNvSpPr/>
          <p:nvPr/>
        </p:nvSpPr>
        <p:spPr>
          <a:xfrm rot="-1265014">
            <a:off x="4787792" y="4744045"/>
            <a:ext cx="172612" cy="139202"/>
          </a:xfrm>
          <a:custGeom>
            <a:rect b="b" l="l" r="r" t="t"/>
            <a:pathLst>
              <a:path extrusionOk="0" h="4027" w="5119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4"/>
          <p:cNvSpPr/>
          <p:nvPr/>
        </p:nvSpPr>
        <p:spPr>
          <a:xfrm rot="1342143">
            <a:off x="1297621" y="2419363"/>
            <a:ext cx="591778" cy="451068"/>
          </a:xfrm>
          <a:custGeom>
            <a:rect b="b" l="l" r="r" t="t"/>
            <a:pathLst>
              <a:path extrusionOk="0" h="13055" w="1754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1948248" y="4203161"/>
            <a:ext cx="370818" cy="295366"/>
          </a:xfrm>
          <a:custGeom>
            <a:rect b="b" l="l" r="r" t="t"/>
            <a:pathLst>
              <a:path extrusionOk="0" h="8512" w="11042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4"/>
          <p:cNvSpPr/>
          <p:nvPr/>
        </p:nvSpPr>
        <p:spPr>
          <a:xfrm>
            <a:off x="2394340" y="3925764"/>
            <a:ext cx="341870" cy="756321"/>
          </a:xfrm>
          <a:custGeom>
            <a:rect b="b" l="l" r="r" t="t"/>
            <a:pathLst>
              <a:path extrusionOk="0" h="21796" w="1018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4"/>
          <p:cNvSpPr/>
          <p:nvPr/>
        </p:nvSpPr>
        <p:spPr>
          <a:xfrm>
            <a:off x="4482980" y="4314635"/>
            <a:ext cx="305164" cy="425075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4"/>
          <p:cNvSpPr/>
          <p:nvPr/>
        </p:nvSpPr>
        <p:spPr>
          <a:xfrm>
            <a:off x="2828848" y="4428645"/>
            <a:ext cx="119789" cy="97819"/>
          </a:xfrm>
          <a:custGeom>
            <a:rect b="b" l="l" r="r" t="t"/>
            <a:pathLst>
              <a:path extrusionOk="0" h="2819" w="3567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4"/>
          <p:cNvSpPr/>
          <p:nvPr/>
        </p:nvSpPr>
        <p:spPr>
          <a:xfrm rot="1342143">
            <a:off x="1471775" y="2969131"/>
            <a:ext cx="172709" cy="139104"/>
          </a:xfrm>
          <a:custGeom>
            <a:rect b="b" l="l" r="r" t="t"/>
            <a:pathLst>
              <a:path extrusionOk="0" h="4026" w="5119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"/>
          <p:cNvSpPr/>
          <p:nvPr/>
        </p:nvSpPr>
        <p:spPr>
          <a:xfrm rot="-3858601">
            <a:off x="1635743" y="2697635"/>
            <a:ext cx="364876" cy="171119"/>
          </a:xfrm>
          <a:custGeom>
            <a:rect b="b" l="l" r="r" t="t"/>
            <a:pathLst>
              <a:path extrusionOk="0" h="5062" w="10582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4"/>
          <p:cNvSpPr/>
          <p:nvPr/>
        </p:nvSpPr>
        <p:spPr>
          <a:xfrm rot="3360721">
            <a:off x="2243738" y="540277"/>
            <a:ext cx="286353" cy="247417"/>
          </a:xfrm>
          <a:custGeom>
            <a:rect b="b" l="l" r="r" t="t"/>
            <a:pathLst>
              <a:path extrusionOk="0" h="7189" w="8454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4"/>
          <p:cNvSpPr/>
          <p:nvPr/>
        </p:nvSpPr>
        <p:spPr>
          <a:xfrm rot="8704698">
            <a:off x="7218899" y="4030141"/>
            <a:ext cx="262979" cy="166256"/>
          </a:xfrm>
          <a:custGeom>
            <a:rect b="b" l="l" r="r" t="t"/>
            <a:pathLst>
              <a:path extrusionOk="0" h="4831" w="7764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4"/>
          <p:cNvSpPr/>
          <p:nvPr/>
        </p:nvSpPr>
        <p:spPr>
          <a:xfrm rot="3360721">
            <a:off x="1673204" y="923771"/>
            <a:ext cx="169495" cy="382018"/>
          </a:xfrm>
          <a:custGeom>
            <a:rect b="b" l="l" r="r" t="t"/>
            <a:pathLst>
              <a:path extrusionOk="0" h="11100" w="5004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4"/>
          <p:cNvSpPr/>
          <p:nvPr/>
        </p:nvSpPr>
        <p:spPr>
          <a:xfrm rot="3360721">
            <a:off x="1465224" y="866047"/>
            <a:ext cx="120821" cy="95023"/>
          </a:xfrm>
          <a:custGeom>
            <a:rect b="b" l="l" r="r" t="t"/>
            <a:pathLst>
              <a:path extrusionOk="0" h="2761" w="3567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"/>
          <p:cNvSpPr/>
          <p:nvPr/>
        </p:nvSpPr>
        <p:spPr>
          <a:xfrm rot="3360721">
            <a:off x="1612800" y="581705"/>
            <a:ext cx="695389" cy="502715"/>
          </a:xfrm>
          <a:custGeom>
            <a:rect b="b" l="l" r="r" t="t"/>
            <a:pathLst>
              <a:path extrusionOk="0" h="14607" w="2053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8" name="Google Shape;98;p4"/>
          <p:cNvGrpSpPr/>
          <p:nvPr/>
        </p:nvGrpSpPr>
        <p:grpSpPr>
          <a:xfrm>
            <a:off x="4235661" y="408065"/>
            <a:ext cx="679518" cy="413378"/>
            <a:chOff x="4057027" y="451024"/>
            <a:chExt cx="788852" cy="479891"/>
          </a:xfrm>
        </p:grpSpPr>
        <p:sp>
          <p:nvSpPr>
            <p:cNvPr id="99" name="Google Shape;99;p4"/>
            <p:cNvSpPr/>
            <p:nvPr/>
          </p:nvSpPr>
          <p:spPr>
            <a:xfrm rot="1877252">
              <a:off x="4498961" y="503709"/>
              <a:ext cx="274218" cy="374537"/>
            </a:xfrm>
            <a:custGeom>
              <a:rect b="b" l="l" r="r" t="t"/>
              <a:pathLst>
                <a:path extrusionOk="0" h="9202" w="6845">
                  <a:moveTo>
                    <a:pt x="2129" y="1"/>
                  </a:moveTo>
                  <a:lnTo>
                    <a:pt x="1726" y="58"/>
                  </a:lnTo>
                  <a:lnTo>
                    <a:pt x="1323" y="173"/>
                  </a:lnTo>
                  <a:lnTo>
                    <a:pt x="978" y="346"/>
                  </a:lnTo>
                  <a:lnTo>
                    <a:pt x="633" y="633"/>
                  </a:lnTo>
                  <a:lnTo>
                    <a:pt x="346" y="978"/>
                  </a:lnTo>
                  <a:lnTo>
                    <a:pt x="173" y="1323"/>
                  </a:lnTo>
                  <a:lnTo>
                    <a:pt x="1" y="1726"/>
                  </a:lnTo>
                  <a:lnTo>
                    <a:pt x="1" y="2128"/>
                  </a:lnTo>
                  <a:lnTo>
                    <a:pt x="1" y="2473"/>
                  </a:lnTo>
                  <a:lnTo>
                    <a:pt x="116" y="2876"/>
                  </a:lnTo>
                  <a:lnTo>
                    <a:pt x="231" y="3278"/>
                  </a:lnTo>
                  <a:lnTo>
                    <a:pt x="461" y="3623"/>
                  </a:lnTo>
                  <a:lnTo>
                    <a:pt x="921" y="4256"/>
                  </a:lnTo>
                  <a:lnTo>
                    <a:pt x="1438" y="4831"/>
                  </a:lnTo>
                  <a:lnTo>
                    <a:pt x="2071" y="5291"/>
                  </a:lnTo>
                  <a:lnTo>
                    <a:pt x="2704" y="5751"/>
                  </a:lnTo>
                  <a:lnTo>
                    <a:pt x="4429" y="6844"/>
                  </a:lnTo>
                  <a:lnTo>
                    <a:pt x="5234" y="7476"/>
                  </a:lnTo>
                  <a:lnTo>
                    <a:pt x="5636" y="7821"/>
                  </a:lnTo>
                  <a:lnTo>
                    <a:pt x="5981" y="8166"/>
                  </a:lnTo>
                  <a:lnTo>
                    <a:pt x="6326" y="8684"/>
                  </a:lnTo>
                  <a:lnTo>
                    <a:pt x="6557" y="9202"/>
                  </a:lnTo>
                  <a:lnTo>
                    <a:pt x="6614" y="9202"/>
                  </a:lnTo>
                  <a:lnTo>
                    <a:pt x="6672" y="8972"/>
                  </a:lnTo>
                  <a:lnTo>
                    <a:pt x="6787" y="8569"/>
                  </a:lnTo>
                  <a:lnTo>
                    <a:pt x="6787" y="7936"/>
                  </a:lnTo>
                  <a:lnTo>
                    <a:pt x="6844" y="7304"/>
                  </a:lnTo>
                  <a:lnTo>
                    <a:pt x="6787" y="6729"/>
                  </a:lnTo>
                  <a:lnTo>
                    <a:pt x="6729" y="6096"/>
                  </a:lnTo>
                  <a:lnTo>
                    <a:pt x="6614" y="5464"/>
                  </a:lnTo>
                  <a:lnTo>
                    <a:pt x="6442" y="4831"/>
                  </a:lnTo>
                  <a:lnTo>
                    <a:pt x="6039" y="3681"/>
                  </a:lnTo>
                  <a:lnTo>
                    <a:pt x="5636" y="2761"/>
                  </a:lnTo>
                  <a:lnTo>
                    <a:pt x="5406" y="2358"/>
                  </a:lnTo>
                  <a:lnTo>
                    <a:pt x="5119" y="1956"/>
                  </a:lnTo>
                  <a:lnTo>
                    <a:pt x="4831" y="1553"/>
                  </a:lnTo>
                  <a:lnTo>
                    <a:pt x="4486" y="1208"/>
                  </a:lnTo>
                  <a:lnTo>
                    <a:pt x="4084" y="863"/>
                  </a:lnTo>
                  <a:lnTo>
                    <a:pt x="3681" y="576"/>
                  </a:lnTo>
                  <a:lnTo>
                    <a:pt x="3336" y="346"/>
                  </a:lnTo>
                  <a:lnTo>
                    <a:pt x="2934" y="173"/>
                  </a:lnTo>
                  <a:lnTo>
                    <a:pt x="2531" y="58"/>
                  </a:lnTo>
                  <a:lnTo>
                    <a:pt x="2129" y="1"/>
                  </a:lnTo>
                  <a:close/>
                </a:path>
              </a:pathLst>
            </a:custGeom>
            <a:solidFill>
              <a:srgbClr val="7B77C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 rot="1877511">
              <a:off x="4098464" y="543776"/>
              <a:ext cx="431351" cy="294387"/>
            </a:xfrm>
            <a:custGeom>
              <a:rect b="b" l="l" r="r" t="t"/>
              <a:pathLst>
                <a:path extrusionOk="0" h="10237" w="15241">
                  <a:moveTo>
                    <a:pt x="3796" y="1"/>
                  </a:moveTo>
                  <a:lnTo>
                    <a:pt x="3106" y="58"/>
                  </a:lnTo>
                  <a:lnTo>
                    <a:pt x="2474" y="231"/>
                  </a:lnTo>
                  <a:lnTo>
                    <a:pt x="1841" y="461"/>
                  </a:lnTo>
                  <a:lnTo>
                    <a:pt x="1323" y="806"/>
                  </a:lnTo>
                  <a:lnTo>
                    <a:pt x="863" y="1266"/>
                  </a:lnTo>
                  <a:lnTo>
                    <a:pt x="633" y="1553"/>
                  </a:lnTo>
                  <a:lnTo>
                    <a:pt x="461" y="1841"/>
                  </a:lnTo>
                  <a:lnTo>
                    <a:pt x="288" y="2128"/>
                  </a:lnTo>
                  <a:lnTo>
                    <a:pt x="173" y="2473"/>
                  </a:lnTo>
                  <a:lnTo>
                    <a:pt x="58" y="3221"/>
                  </a:lnTo>
                  <a:lnTo>
                    <a:pt x="1" y="3854"/>
                  </a:lnTo>
                  <a:lnTo>
                    <a:pt x="116" y="4486"/>
                  </a:lnTo>
                  <a:lnTo>
                    <a:pt x="346" y="5061"/>
                  </a:lnTo>
                  <a:lnTo>
                    <a:pt x="691" y="5579"/>
                  </a:lnTo>
                  <a:lnTo>
                    <a:pt x="1093" y="6096"/>
                  </a:lnTo>
                  <a:lnTo>
                    <a:pt x="1611" y="6499"/>
                  </a:lnTo>
                  <a:lnTo>
                    <a:pt x="2186" y="6901"/>
                  </a:lnTo>
                  <a:lnTo>
                    <a:pt x="2761" y="7189"/>
                  </a:lnTo>
                  <a:lnTo>
                    <a:pt x="3336" y="7419"/>
                  </a:lnTo>
                  <a:lnTo>
                    <a:pt x="3911" y="7649"/>
                  </a:lnTo>
                  <a:lnTo>
                    <a:pt x="4486" y="7822"/>
                  </a:lnTo>
                  <a:lnTo>
                    <a:pt x="5751" y="8109"/>
                  </a:lnTo>
                  <a:lnTo>
                    <a:pt x="7017" y="8224"/>
                  </a:lnTo>
                  <a:lnTo>
                    <a:pt x="8627" y="8339"/>
                  </a:lnTo>
                  <a:lnTo>
                    <a:pt x="10294" y="8512"/>
                  </a:lnTo>
                  <a:lnTo>
                    <a:pt x="11157" y="8627"/>
                  </a:lnTo>
                  <a:lnTo>
                    <a:pt x="11962" y="8742"/>
                  </a:lnTo>
                  <a:lnTo>
                    <a:pt x="12767" y="8972"/>
                  </a:lnTo>
                  <a:lnTo>
                    <a:pt x="13515" y="9259"/>
                  </a:lnTo>
                  <a:lnTo>
                    <a:pt x="14377" y="9662"/>
                  </a:lnTo>
                  <a:lnTo>
                    <a:pt x="14780" y="9892"/>
                  </a:lnTo>
                  <a:lnTo>
                    <a:pt x="15183" y="10179"/>
                  </a:lnTo>
                  <a:lnTo>
                    <a:pt x="15240" y="10237"/>
                  </a:lnTo>
                  <a:lnTo>
                    <a:pt x="15240" y="10122"/>
                  </a:lnTo>
                  <a:lnTo>
                    <a:pt x="15183" y="9834"/>
                  </a:lnTo>
                  <a:lnTo>
                    <a:pt x="14952" y="9144"/>
                  </a:lnTo>
                  <a:lnTo>
                    <a:pt x="14550" y="8224"/>
                  </a:lnTo>
                  <a:lnTo>
                    <a:pt x="14090" y="7361"/>
                  </a:lnTo>
                  <a:lnTo>
                    <a:pt x="13572" y="6499"/>
                  </a:lnTo>
                  <a:lnTo>
                    <a:pt x="12997" y="5636"/>
                  </a:lnTo>
                  <a:lnTo>
                    <a:pt x="12365" y="4831"/>
                  </a:lnTo>
                  <a:lnTo>
                    <a:pt x="11675" y="4084"/>
                  </a:lnTo>
                  <a:lnTo>
                    <a:pt x="10985" y="3394"/>
                  </a:lnTo>
                  <a:lnTo>
                    <a:pt x="10237" y="2703"/>
                  </a:lnTo>
                  <a:lnTo>
                    <a:pt x="9604" y="2186"/>
                  </a:lnTo>
                  <a:lnTo>
                    <a:pt x="8972" y="1726"/>
                  </a:lnTo>
                  <a:lnTo>
                    <a:pt x="8282" y="1323"/>
                  </a:lnTo>
                  <a:lnTo>
                    <a:pt x="7592" y="921"/>
                  </a:lnTo>
                  <a:lnTo>
                    <a:pt x="6844" y="576"/>
                  </a:lnTo>
                  <a:lnTo>
                    <a:pt x="6096" y="346"/>
                  </a:lnTo>
                  <a:lnTo>
                    <a:pt x="5291" y="173"/>
                  </a:lnTo>
                  <a:lnTo>
                    <a:pt x="4486" y="1"/>
                  </a:lnTo>
                  <a:close/>
                </a:path>
              </a:pathLst>
            </a:custGeom>
            <a:solidFill>
              <a:srgbClr val="7B77C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Google Shape;101;p4"/>
          <p:cNvSpPr/>
          <p:nvPr/>
        </p:nvSpPr>
        <p:spPr>
          <a:xfrm rot="3360721">
            <a:off x="2075212" y="1043947"/>
            <a:ext cx="144159" cy="146509"/>
          </a:xfrm>
          <a:custGeom>
            <a:rect b="b" l="l" r="r" t="t"/>
            <a:pathLst>
              <a:path extrusionOk="0" h="4257" w="4256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"/>
          <p:cNvSpPr/>
          <p:nvPr/>
        </p:nvSpPr>
        <p:spPr>
          <a:xfrm rot="-1994755">
            <a:off x="7343189" y="2110169"/>
            <a:ext cx="327777" cy="194810"/>
          </a:xfrm>
          <a:custGeom>
            <a:rect b="b" l="l" r="r" t="t"/>
            <a:pathLst>
              <a:path extrusionOk="0" h="5636" w="972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"/>
          <p:cNvSpPr/>
          <p:nvPr/>
        </p:nvSpPr>
        <p:spPr>
          <a:xfrm rot="-1275809">
            <a:off x="7632394" y="1006289"/>
            <a:ext cx="511987" cy="347890"/>
          </a:xfrm>
          <a:custGeom>
            <a:rect b="b" l="l" r="r" t="t"/>
            <a:pathLst>
              <a:path extrusionOk="0" h="10065" w="15182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"/>
          <p:cNvSpPr/>
          <p:nvPr/>
        </p:nvSpPr>
        <p:spPr>
          <a:xfrm rot="-1275809">
            <a:off x="7165828" y="1162657"/>
            <a:ext cx="308366" cy="149111"/>
          </a:xfrm>
          <a:custGeom>
            <a:rect b="b" l="l" r="r" t="t"/>
            <a:pathLst>
              <a:path extrusionOk="0" h="4314" w="9144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"/>
          <p:cNvSpPr/>
          <p:nvPr/>
        </p:nvSpPr>
        <p:spPr>
          <a:xfrm rot="-1275809">
            <a:off x="6929968" y="535417"/>
            <a:ext cx="366572" cy="506886"/>
          </a:xfrm>
          <a:custGeom>
            <a:rect b="b" l="l" r="r" t="t"/>
            <a:pathLst>
              <a:path extrusionOk="0" h="14665" w="1087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"/>
          <p:cNvSpPr/>
          <p:nvPr/>
        </p:nvSpPr>
        <p:spPr>
          <a:xfrm rot="-1275809">
            <a:off x="7229831" y="702206"/>
            <a:ext cx="622532" cy="290237"/>
          </a:xfrm>
          <a:custGeom>
            <a:rect b="b" l="l" r="r" t="t"/>
            <a:pathLst>
              <a:path extrusionOk="0" h="8397" w="1846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"/>
          <p:cNvSpPr/>
          <p:nvPr/>
        </p:nvSpPr>
        <p:spPr>
          <a:xfrm rot="-1275809">
            <a:off x="1721366" y="4467501"/>
            <a:ext cx="135804" cy="119316"/>
          </a:xfrm>
          <a:custGeom>
            <a:rect b="b" l="l" r="r" t="t"/>
            <a:pathLst>
              <a:path extrusionOk="0" h="3452" w="4027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"/>
          <p:cNvSpPr/>
          <p:nvPr/>
        </p:nvSpPr>
        <p:spPr>
          <a:xfrm rot="-1275809">
            <a:off x="6695139" y="870581"/>
            <a:ext cx="232758" cy="337970"/>
          </a:xfrm>
          <a:custGeom>
            <a:rect b="b" l="l" r="r" t="t"/>
            <a:pathLst>
              <a:path extrusionOk="0" h="9778" w="6902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"/>
          <p:cNvSpPr/>
          <p:nvPr/>
        </p:nvSpPr>
        <p:spPr>
          <a:xfrm rot="-1275809">
            <a:off x="6703297" y="652245"/>
            <a:ext cx="172630" cy="139191"/>
          </a:xfrm>
          <a:custGeom>
            <a:rect b="b" l="l" r="r" t="t"/>
            <a:pathLst>
              <a:path extrusionOk="0" h="4027" w="5119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"/>
          <p:cNvSpPr/>
          <p:nvPr/>
        </p:nvSpPr>
        <p:spPr>
          <a:xfrm>
            <a:off x="2866905" y="3978538"/>
            <a:ext cx="208524" cy="290478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13" name="Google Shape;113;p5"/>
          <p:cNvSpPr txBox="1"/>
          <p:nvPr>
            <p:ph idx="1" type="body"/>
          </p:nvPr>
        </p:nvSpPr>
        <p:spPr>
          <a:xfrm>
            <a:off x="1507075" y="1200147"/>
            <a:ext cx="6129900" cy="372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﹡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14" name="Google Shape;114;p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5" name="Google Shape;115;p5"/>
          <p:cNvSpPr/>
          <p:nvPr/>
        </p:nvSpPr>
        <p:spPr>
          <a:xfrm>
            <a:off x="8756382" y="4814861"/>
            <a:ext cx="176272" cy="174476"/>
          </a:xfrm>
          <a:custGeom>
            <a:rect b="b" l="l" r="r" t="t"/>
            <a:pathLst>
              <a:path extrusionOk="0" h="5636" w="5694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"/>
          <p:cNvSpPr/>
          <p:nvPr/>
        </p:nvSpPr>
        <p:spPr>
          <a:xfrm>
            <a:off x="8591870" y="158066"/>
            <a:ext cx="300907" cy="174476"/>
          </a:xfrm>
          <a:custGeom>
            <a:rect b="b" l="l" r="r" t="t"/>
            <a:pathLst>
              <a:path extrusionOk="0" h="5636" w="972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"/>
          <p:cNvSpPr/>
          <p:nvPr/>
        </p:nvSpPr>
        <p:spPr>
          <a:xfrm>
            <a:off x="476396" y="4122342"/>
            <a:ext cx="542995" cy="404150"/>
          </a:xfrm>
          <a:custGeom>
            <a:rect b="b" l="l" r="r" t="t"/>
            <a:pathLst>
              <a:path extrusionOk="0" h="13055" w="1754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"/>
          <p:cNvSpPr/>
          <p:nvPr/>
        </p:nvSpPr>
        <p:spPr>
          <a:xfrm>
            <a:off x="440795" y="314384"/>
            <a:ext cx="261715" cy="222553"/>
          </a:xfrm>
          <a:custGeom>
            <a:rect b="b" l="l" r="r" t="t"/>
            <a:pathLst>
              <a:path extrusionOk="0" h="7189" w="8454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"/>
          <p:cNvSpPr/>
          <p:nvPr/>
        </p:nvSpPr>
        <p:spPr>
          <a:xfrm>
            <a:off x="832438" y="152383"/>
            <a:ext cx="240354" cy="149556"/>
          </a:xfrm>
          <a:custGeom>
            <a:rect b="b" l="l" r="r" t="t"/>
            <a:pathLst>
              <a:path extrusionOk="0" h="4831" w="7764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"/>
          <p:cNvSpPr/>
          <p:nvPr/>
        </p:nvSpPr>
        <p:spPr>
          <a:xfrm>
            <a:off x="471041" y="4572743"/>
            <a:ext cx="341833" cy="263510"/>
          </a:xfrm>
          <a:custGeom>
            <a:rect b="b" l="l" r="r" t="t"/>
            <a:pathLst>
              <a:path extrusionOk="0" h="8512" w="11042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"/>
          <p:cNvSpPr/>
          <p:nvPr/>
        </p:nvSpPr>
        <p:spPr>
          <a:xfrm>
            <a:off x="494197" y="949910"/>
            <a:ext cx="154911" cy="343628"/>
          </a:xfrm>
          <a:custGeom>
            <a:rect b="b" l="l" r="r" t="t"/>
            <a:pathLst>
              <a:path extrusionOk="0" h="11100" w="5004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"/>
          <p:cNvSpPr/>
          <p:nvPr/>
        </p:nvSpPr>
        <p:spPr>
          <a:xfrm>
            <a:off x="8530268" y="3889108"/>
            <a:ext cx="295551" cy="236825"/>
          </a:xfrm>
          <a:custGeom>
            <a:rect b="b" l="l" r="r" t="t"/>
            <a:pathLst>
              <a:path extrusionOk="0" h="7650" w="9547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"/>
          <p:cNvSpPr/>
          <p:nvPr/>
        </p:nvSpPr>
        <p:spPr>
          <a:xfrm>
            <a:off x="882280" y="4325269"/>
            <a:ext cx="315147" cy="674750"/>
          </a:xfrm>
          <a:custGeom>
            <a:rect b="b" l="l" r="r" t="t"/>
            <a:pathLst>
              <a:path extrusionOk="0" h="21796" w="1018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"/>
          <p:cNvSpPr/>
          <p:nvPr/>
        </p:nvSpPr>
        <p:spPr>
          <a:xfrm>
            <a:off x="1341596" y="4382261"/>
            <a:ext cx="281311" cy="379229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"/>
          <p:cNvSpPr/>
          <p:nvPr/>
        </p:nvSpPr>
        <p:spPr>
          <a:xfrm>
            <a:off x="8097668" y="4736508"/>
            <a:ext cx="318707" cy="290227"/>
          </a:xfrm>
          <a:custGeom>
            <a:rect b="b" l="l" r="r" t="t"/>
            <a:pathLst>
              <a:path extrusionOk="0" h="9375" w="10295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"/>
          <p:cNvSpPr/>
          <p:nvPr/>
        </p:nvSpPr>
        <p:spPr>
          <a:xfrm>
            <a:off x="7823509" y="4656421"/>
            <a:ext cx="160267" cy="236794"/>
          </a:xfrm>
          <a:custGeom>
            <a:rect b="b" l="l" r="r" t="t"/>
            <a:pathLst>
              <a:path extrusionOk="0" h="7649" w="5177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8359383" y="4166828"/>
            <a:ext cx="639118" cy="263510"/>
          </a:xfrm>
          <a:custGeom>
            <a:rect b="b" l="l" r="r" t="t"/>
            <a:pathLst>
              <a:path extrusionOk="0" h="8512" w="20645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"/>
          <p:cNvSpPr/>
          <p:nvPr/>
        </p:nvSpPr>
        <p:spPr>
          <a:xfrm>
            <a:off x="8133270" y="4298583"/>
            <a:ext cx="544790" cy="532314"/>
          </a:xfrm>
          <a:custGeom>
            <a:rect b="b" l="l" r="r" t="t"/>
            <a:pathLst>
              <a:path extrusionOk="0" h="17195" w="17598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"/>
          <p:cNvSpPr/>
          <p:nvPr/>
        </p:nvSpPr>
        <p:spPr>
          <a:xfrm>
            <a:off x="7900067" y="4440988"/>
            <a:ext cx="158471" cy="124666"/>
          </a:xfrm>
          <a:custGeom>
            <a:rect b="b" l="l" r="r" t="t"/>
            <a:pathLst>
              <a:path extrusionOk="0" h="4027" w="5119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282839" y="4773905"/>
            <a:ext cx="110425" cy="87269"/>
          </a:xfrm>
          <a:custGeom>
            <a:rect b="b" l="l" r="r" t="t"/>
            <a:pathLst>
              <a:path extrusionOk="0" h="2819" w="3567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5"/>
          <p:cNvSpPr/>
          <p:nvPr/>
        </p:nvSpPr>
        <p:spPr>
          <a:xfrm>
            <a:off x="243162" y="1151103"/>
            <a:ext cx="110425" cy="85474"/>
          </a:xfrm>
          <a:custGeom>
            <a:rect b="b" l="l" r="r" t="t"/>
            <a:pathLst>
              <a:path extrusionOk="0" h="2761" w="3567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5"/>
          <p:cNvSpPr/>
          <p:nvPr/>
        </p:nvSpPr>
        <p:spPr>
          <a:xfrm>
            <a:off x="241398" y="4266542"/>
            <a:ext cx="158471" cy="124635"/>
          </a:xfrm>
          <a:custGeom>
            <a:rect b="b" l="l" r="r" t="t"/>
            <a:pathLst>
              <a:path extrusionOk="0" h="4026" w="5119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"/>
          <p:cNvSpPr/>
          <p:nvPr/>
        </p:nvSpPr>
        <p:spPr>
          <a:xfrm>
            <a:off x="170196" y="4458788"/>
            <a:ext cx="327592" cy="156707"/>
          </a:xfrm>
          <a:custGeom>
            <a:rect b="b" l="l" r="r" t="t"/>
            <a:pathLst>
              <a:path extrusionOk="0" h="5062" w="10582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5"/>
          <p:cNvSpPr/>
          <p:nvPr/>
        </p:nvSpPr>
        <p:spPr>
          <a:xfrm>
            <a:off x="8518903" y="806068"/>
            <a:ext cx="469997" cy="311587"/>
          </a:xfrm>
          <a:custGeom>
            <a:rect b="b" l="l" r="r" t="t"/>
            <a:pathLst>
              <a:path extrusionOk="0" h="10065" w="15182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5"/>
          <p:cNvSpPr/>
          <p:nvPr/>
        </p:nvSpPr>
        <p:spPr>
          <a:xfrm>
            <a:off x="8104104" y="757991"/>
            <a:ext cx="283075" cy="133551"/>
          </a:xfrm>
          <a:custGeom>
            <a:rect b="b" l="l" r="r" t="t"/>
            <a:pathLst>
              <a:path extrusionOk="0" h="4314" w="9144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5"/>
          <p:cNvSpPr/>
          <p:nvPr/>
        </p:nvSpPr>
        <p:spPr>
          <a:xfrm>
            <a:off x="8039991" y="156270"/>
            <a:ext cx="336508" cy="453992"/>
          </a:xfrm>
          <a:custGeom>
            <a:rect b="b" l="l" r="r" t="t"/>
            <a:pathLst>
              <a:path extrusionOk="0" h="14665" w="1087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"/>
          <p:cNvSpPr/>
          <p:nvPr/>
        </p:nvSpPr>
        <p:spPr>
          <a:xfrm>
            <a:off x="1177800" y="157708"/>
            <a:ext cx="211904" cy="284871"/>
          </a:xfrm>
          <a:custGeom>
            <a:rect b="b" l="l" r="r" t="t"/>
            <a:pathLst>
              <a:path extrusionOk="0" h="9202" w="6845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5"/>
          <p:cNvSpPr/>
          <p:nvPr/>
        </p:nvSpPr>
        <p:spPr>
          <a:xfrm>
            <a:off x="8273225" y="441110"/>
            <a:ext cx="571475" cy="259950"/>
          </a:xfrm>
          <a:custGeom>
            <a:rect b="b" l="l" r="r" t="t"/>
            <a:pathLst>
              <a:path extrusionOk="0" h="8397" w="1846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"/>
          <p:cNvSpPr/>
          <p:nvPr/>
        </p:nvSpPr>
        <p:spPr>
          <a:xfrm>
            <a:off x="152395" y="602784"/>
            <a:ext cx="635557" cy="452196"/>
          </a:xfrm>
          <a:custGeom>
            <a:rect b="b" l="l" r="r" t="t"/>
            <a:pathLst>
              <a:path extrusionOk="0" h="14607" w="2053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5"/>
          <p:cNvSpPr/>
          <p:nvPr/>
        </p:nvSpPr>
        <p:spPr>
          <a:xfrm>
            <a:off x="773681" y="330389"/>
            <a:ext cx="471823" cy="316912"/>
          </a:xfrm>
          <a:custGeom>
            <a:rect b="b" l="l" r="r" t="t"/>
            <a:pathLst>
              <a:path extrusionOk="0" h="10237" w="15241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"/>
          <p:cNvSpPr/>
          <p:nvPr/>
        </p:nvSpPr>
        <p:spPr>
          <a:xfrm>
            <a:off x="8454790" y="905751"/>
            <a:ext cx="124666" cy="106865"/>
          </a:xfrm>
          <a:custGeom>
            <a:rect b="b" l="l" r="r" t="t"/>
            <a:pathLst>
              <a:path extrusionOk="0" h="3452" w="4027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5"/>
          <p:cNvSpPr/>
          <p:nvPr/>
        </p:nvSpPr>
        <p:spPr>
          <a:xfrm>
            <a:off x="714955" y="766549"/>
            <a:ext cx="131755" cy="131786"/>
          </a:xfrm>
          <a:custGeom>
            <a:rect b="b" l="l" r="r" t="t"/>
            <a:pathLst>
              <a:path extrusionOk="0" h="4257" w="4256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5"/>
          <p:cNvSpPr/>
          <p:nvPr/>
        </p:nvSpPr>
        <p:spPr>
          <a:xfrm>
            <a:off x="7762271" y="343192"/>
            <a:ext cx="213669" cy="302702"/>
          </a:xfrm>
          <a:custGeom>
            <a:rect b="b" l="l" r="r" t="t"/>
            <a:pathLst>
              <a:path extrusionOk="0" h="9778" w="6902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5"/>
          <p:cNvSpPr/>
          <p:nvPr/>
        </p:nvSpPr>
        <p:spPr>
          <a:xfrm>
            <a:off x="7870870" y="159831"/>
            <a:ext cx="158471" cy="124666"/>
          </a:xfrm>
          <a:custGeom>
            <a:rect b="b" l="l" r="r" t="t"/>
            <a:pathLst>
              <a:path extrusionOk="0" h="4027" w="5119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47" name="Google Shape;147;p6"/>
          <p:cNvSpPr txBox="1"/>
          <p:nvPr>
            <p:ph idx="1" type="body"/>
          </p:nvPr>
        </p:nvSpPr>
        <p:spPr>
          <a:xfrm>
            <a:off x="1507037" y="1200150"/>
            <a:ext cx="2975400" cy="372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﹡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48" name="Google Shape;148;p6"/>
          <p:cNvSpPr txBox="1"/>
          <p:nvPr>
            <p:ph idx="2" type="body"/>
          </p:nvPr>
        </p:nvSpPr>
        <p:spPr>
          <a:xfrm>
            <a:off x="4661585" y="1200150"/>
            <a:ext cx="2975400" cy="372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﹡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49" name="Google Shape;149;p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0" name="Google Shape;150;p6"/>
          <p:cNvSpPr/>
          <p:nvPr/>
        </p:nvSpPr>
        <p:spPr>
          <a:xfrm>
            <a:off x="8756382" y="4814861"/>
            <a:ext cx="176272" cy="174476"/>
          </a:xfrm>
          <a:custGeom>
            <a:rect b="b" l="l" r="r" t="t"/>
            <a:pathLst>
              <a:path extrusionOk="0" h="5636" w="5694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6"/>
          <p:cNvSpPr/>
          <p:nvPr/>
        </p:nvSpPr>
        <p:spPr>
          <a:xfrm>
            <a:off x="8591870" y="158066"/>
            <a:ext cx="300907" cy="174476"/>
          </a:xfrm>
          <a:custGeom>
            <a:rect b="b" l="l" r="r" t="t"/>
            <a:pathLst>
              <a:path extrusionOk="0" h="5636" w="972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6"/>
          <p:cNvSpPr/>
          <p:nvPr/>
        </p:nvSpPr>
        <p:spPr>
          <a:xfrm>
            <a:off x="476396" y="4122342"/>
            <a:ext cx="542995" cy="404150"/>
          </a:xfrm>
          <a:custGeom>
            <a:rect b="b" l="l" r="r" t="t"/>
            <a:pathLst>
              <a:path extrusionOk="0" h="13055" w="1754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6"/>
          <p:cNvSpPr/>
          <p:nvPr/>
        </p:nvSpPr>
        <p:spPr>
          <a:xfrm>
            <a:off x="440795" y="314384"/>
            <a:ext cx="261715" cy="222553"/>
          </a:xfrm>
          <a:custGeom>
            <a:rect b="b" l="l" r="r" t="t"/>
            <a:pathLst>
              <a:path extrusionOk="0" h="7189" w="8454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6"/>
          <p:cNvSpPr/>
          <p:nvPr/>
        </p:nvSpPr>
        <p:spPr>
          <a:xfrm>
            <a:off x="832438" y="152383"/>
            <a:ext cx="240354" cy="149556"/>
          </a:xfrm>
          <a:custGeom>
            <a:rect b="b" l="l" r="r" t="t"/>
            <a:pathLst>
              <a:path extrusionOk="0" h="4831" w="7764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6"/>
          <p:cNvSpPr/>
          <p:nvPr/>
        </p:nvSpPr>
        <p:spPr>
          <a:xfrm>
            <a:off x="471041" y="4572743"/>
            <a:ext cx="341833" cy="263510"/>
          </a:xfrm>
          <a:custGeom>
            <a:rect b="b" l="l" r="r" t="t"/>
            <a:pathLst>
              <a:path extrusionOk="0" h="8512" w="11042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6"/>
          <p:cNvSpPr/>
          <p:nvPr/>
        </p:nvSpPr>
        <p:spPr>
          <a:xfrm>
            <a:off x="494197" y="949910"/>
            <a:ext cx="154911" cy="343628"/>
          </a:xfrm>
          <a:custGeom>
            <a:rect b="b" l="l" r="r" t="t"/>
            <a:pathLst>
              <a:path extrusionOk="0" h="11100" w="5004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6"/>
          <p:cNvSpPr/>
          <p:nvPr/>
        </p:nvSpPr>
        <p:spPr>
          <a:xfrm>
            <a:off x="8530268" y="3889108"/>
            <a:ext cx="295551" cy="236825"/>
          </a:xfrm>
          <a:custGeom>
            <a:rect b="b" l="l" r="r" t="t"/>
            <a:pathLst>
              <a:path extrusionOk="0" h="7650" w="9547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6"/>
          <p:cNvSpPr/>
          <p:nvPr/>
        </p:nvSpPr>
        <p:spPr>
          <a:xfrm>
            <a:off x="882280" y="4325269"/>
            <a:ext cx="315147" cy="674750"/>
          </a:xfrm>
          <a:custGeom>
            <a:rect b="b" l="l" r="r" t="t"/>
            <a:pathLst>
              <a:path extrusionOk="0" h="21796" w="1018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6"/>
          <p:cNvSpPr/>
          <p:nvPr/>
        </p:nvSpPr>
        <p:spPr>
          <a:xfrm>
            <a:off x="1341596" y="4382261"/>
            <a:ext cx="281311" cy="379229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6"/>
          <p:cNvSpPr/>
          <p:nvPr/>
        </p:nvSpPr>
        <p:spPr>
          <a:xfrm>
            <a:off x="8097668" y="4736508"/>
            <a:ext cx="318707" cy="290227"/>
          </a:xfrm>
          <a:custGeom>
            <a:rect b="b" l="l" r="r" t="t"/>
            <a:pathLst>
              <a:path extrusionOk="0" h="9375" w="10295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6"/>
          <p:cNvSpPr/>
          <p:nvPr/>
        </p:nvSpPr>
        <p:spPr>
          <a:xfrm>
            <a:off x="7823509" y="4656421"/>
            <a:ext cx="160267" cy="236794"/>
          </a:xfrm>
          <a:custGeom>
            <a:rect b="b" l="l" r="r" t="t"/>
            <a:pathLst>
              <a:path extrusionOk="0" h="7649" w="5177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6"/>
          <p:cNvSpPr/>
          <p:nvPr/>
        </p:nvSpPr>
        <p:spPr>
          <a:xfrm>
            <a:off x="8359383" y="4166828"/>
            <a:ext cx="639118" cy="263510"/>
          </a:xfrm>
          <a:custGeom>
            <a:rect b="b" l="l" r="r" t="t"/>
            <a:pathLst>
              <a:path extrusionOk="0" h="8512" w="20645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6"/>
          <p:cNvSpPr/>
          <p:nvPr/>
        </p:nvSpPr>
        <p:spPr>
          <a:xfrm>
            <a:off x="8133270" y="4298583"/>
            <a:ext cx="544790" cy="532314"/>
          </a:xfrm>
          <a:custGeom>
            <a:rect b="b" l="l" r="r" t="t"/>
            <a:pathLst>
              <a:path extrusionOk="0" h="17195" w="17598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6"/>
          <p:cNvSpPr/>
          <p:nvPr/>
        </p:nvSpPr>
        <p:spPr>
          <a:xfrm>
            <a:off x="7900067" y="4440988"/>
            <a:ext cx="158471" cy="124666"/>
          </a:xfrm>
          <a:custGeom>
            <a:rect b="b" l="l" r="r" t="t"/>
            <a:pathLst>
              <a:path extrusionOk="0" h="4027" w="5119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"/>
          <p:cNvSpPr/>
          <p:nvPr/>
        </p:nvSpPr>
        <p:spPr>
          <a:xfrm>
            <a:off x="1282839" y="4773905"/>
            <a:ext cx="110425" cy="87269"/>
          </a:xfrm>
          <a:custGeom>
            <a:rect b="b" l="l" r="r" t="t"/>
            <a:pathLst>
              <a:path extrusionOk="0" h="2819" w="3567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6"/>
          <p:cNvSpPr/>
          <p:nvPr/>
        </p:nvSpPr>
        <p:spPr>
          <a:xfrm>
            <a:off x="243162" y="1151103"/>
            <a:ext cx="110425" cy="85474"/>
          </a:xfrm>
          <a:custGeom>
            <a:rect b="b" l="l" r="r" t="t"/>
            <a:pathLst>
              <a:path extrusionOk="0" h="2761" w="3567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6"/>
          <p:cNvSpPr/>
          <p:nvPr/>
        </p:nvSpPr>
        <p:spPr>
          <a:xfrm>
            <a:off x="241398" y="4266542"/>
            <a:ext cx="158471" cy="124635"/>
          </a:xfrm>
          <a:custGeom>
            <a:rect b="b" l="l" r="r" t="t"/>
            <a:pathLst>
              <a:path extrusionOk="0" h="4026" w="5119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6"/>
          <p:cNvSpPr/>
          <p:nvPr/>
        </p:nvSpPr>
        <p:spPr>
          <a:xfrm>
            <a:off x="170196" y="4458788"/>
            <a:ext cx="327592" cy="156707"/>
          </a:xfrm>
          <a:custGeom>
            <a:rect b="b" l="l" r="r" t="t"/>
            <a:pathLst>
              <a:path extrusionOk="0" h="5062" w="10582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6"/>
          <p:cNvSpPr/>
          <p:nvPr/>
        </p:nvSpPr>
        <p:spPr>
          <a:xfrm>
            <a:off x="8518903" y="806068"/>
            <a:ext cx="469997" cy="311587"/>
          </a:xfrm>
          <a:custGeom>
            <a:rect b="b" l="l" r="r" t="t"/>
            <a:pathLst>
              <a:path extrusionOk="0" h="10065" w="15182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6"/>
          <p:cNvSpPr/>
          <p:nvPr/>
        </p:nvSpPr>
        <p:spPr>
          <a:xfrm>
            <a:off x="8104104" y="757991"/>
            <a:ext cx="283075" cy="133551"/>
          </a:xfrm>
          <a:custGeom>
            <a:rect b="b" l="l" r="r" t="t"/>
            <a:pathLst>
              <a:path extrusionOk="0" h="4314" w="9144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6"/>
          <p:cNvSpPr/>
          <p:nvPr/>
        </p:nvSpPr>
        <p:spPr>
          <a:xfrm>
            <a:off x="8039991" y="156270"/>
            <a:ext cx="336508" cy="453992"/>
          </a:xfrm>
          <a:custGeom>
            <a:rect b="b" l="l" r="r" t="t"/>
            <a:pathLst>
              <a:path extrusionOk="0" h="14665" w="1087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6"/>
          <p:cNvSpPr/>
          <p:nvPr/>
        </p:nvSpPr>
        <p:spPr>
          <a:xfrm>
            <a:off x="1177800" y="157708"/>
            <a:ext cx="211904" cy="284871"/>
          </a:xfrm>
          <a:custGeom>
            <a:rect b="b" l="l" r="r" t="t"/>
            <a:pathLst>
              <a:path extrusionOk="0" h="9202" w="6845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6"/>
          <p:cNvSpPr/>
          <p:nvPr/>
        </p:nvSpPr>
        <p:spPr>
          <a:xfrm>
            <a:off x="8273225" y="441110"/>
            <a:ext cx="571475" cy="259950"/>
          </a:xfrm>
          <a:custGeom>
            <a:rect b="b" l="l" r="r" t="t"/>
            <a:pathLst>
              <a:path extrusionOk="0" h="8397" w="1846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6"/>
          <p:cNvSpPr/>
          <p:nvPr/>
        </p:nvSpPr>
        <p:spPr>
          <a:xfrm>
            <a:off x="152395" y="602784"/>
            <a:ext cx="635557" cy="452196"/>
          </a:xfrm>
          <a:custGeom>
            <a:rect b="b" l="l" r="r" t="t"/>
            <a:pathLst>
              <a:path extrusionOk="0" h="14607" w="2053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"/>
          <p:cNvSpPr/>
          <p:nvPr/>
        </p:nvSpPr>
        <p:spPr>
          <a:xfrm>
            <a:off x="773681" y="330389"/>
            <a:ext cx="471823" cy="316912"/>
          </a:xfrm>
          <a:custGeom>
            <a:rect b="b" l="l" r="r" t="t"/>
            <a:pathLst>
              <a:path extrusionOk="0" h="10237" w="15241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6"/>
          <p:cNvSpPr/>
          <p:nvPr/>
        </p:nvSpPr>
        <p:spPr>
          <a:xfrm>
            <a:off x="8454790" y="905751"/>
            <a:ext cx="124666" cy="106865"/>
          </a:xfrm>
          <a:custGeom>
            <a:rect b="b" l="l" r="r" t="t"/>
            <a:pathLst>
              <a:path extrusionOk="0" h="3452" w="4027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6"/>
          <p:cNvSpPr/>
          <p:nvPr/>
        </p:nvSpPr>
        <p:spPr>
          <a:xfrm>
            <a:off x="714955" y="766549"/>
            <a:ext cx="131755" cy="131786"/>
          </a:xfrm>
          <a:custGeom>
            <a:rect b="b" l="l" r="r" t="t"/>
            <a:pathLst>
              <a:path extrusionOk="0" h="4257" w="4256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6"/>
          <p:cNvSpPr/>
          <p:nvPr/>
        </p:nvSpPr>
        <p:spPr>
          <a:xfrm>
            <a:off x="7762271" y="343192"/>
            <a:ext cx="213669" cy="302702"/>
          </a:xfrm>
          <a:custGeom>
            <a:rect b="b" l="l" r="r" t="t"/>
            <a:pathLst>
              <a:path extrusionOk="0" h="9778" w="6902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6"/>
          <p:cNvSpPr/>
          <p:nvPr/>
        </p:nvSpPr>
        <p:spPr>
          <a:xfrm>
            <a:off x="7870870" y="159831"/>
            <a:ext cx="158471" cy="124666"/>
          </a:xfrm>
          <a:custGeom>
            <a:rect b="b" l="l" r="r" t="t"/>
            <a:pathLst>
              <a:path extrusionOk="0" h="4027" w="5119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82" name="Google Shape;182;p7"/>
          <p:cNvSpPr txBox="1"/>
          <p:nvPr>
            <p:ph idx="1" type="body"/>
          </p:nvPr>
        </p:nvSpPr>
        <p:spPr>
          <a:xfrm>
            <a:off x="1507076" y="1200150"/>
            <a:ext cx="1955100" cy="372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﹡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83" name="Google Shape;183;p7"/>
          <p:cNvSpPr txBox="1"/>
          <p:nvPr>
            <p:ph idx="2" type="body"/>
          </p:nvPr>
        </p:nvSpPr>
        <p:spPr>
          <a:xfrm>
            <a:off x="3562363" y="1200150"/>
            <a:ext cx="1955100" cy="372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﹡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84" name="Google Shape;184;p7"/>
          <p:cNvSpPr txBox="1"/>
          <p:nvPr>
            <p:ph idx="3" type="body"/>
          </p:nvPr>
        </p:nvSpPr>
        <p:spPr>
          <a:xfrm>
            <a:off x="5617649" y="1200150"/>
            <a:ext cx="1955100" cy="372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﹡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85" name="Google Shape;185;p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6" name="Google Shape;186;p7"/>
          <p:cNvSpPr/>
          <p:nvPr/>
        </p:nvSpPr>
        <p:spPr>
          <a:xfrm>
            <a:off x="8756382" y="4814861"/>
            <a:ext cx="176272" cy="174476"/>
          </a:xfrm>
          <a:custGeom>
            <a:rect b="b" l="l" r="r" t="t"/>
            <a:pathLst>
              <a:path extrusionOk="0" h="5636" w="5694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7"/>
          <p:cNvSpPr/>
          <p:nvPr/>
        </p:nvSpPr>
        <p:spPr>
          <a:xfrm>
            <a:off x="8591870" y="158066"/>
            <a:ext cx="300907" cy="174476"/>
          </a:xfrm>
          <a:custGeom>
            <a:rect b="b" l="l" r="r" t="t"/>
            <a:pathLst>
              <a:path extrusionOk="0" h="5636" w="972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7"/>
          <p:cNvSpPr/>
          <p:nvPr/>
        </p:nvSpPr>
        <p:spPr>
          <a:xfrm>
            <a:off x="476396" y="4122342"/>
            <a:ext cx="542995" cy="404150"/>
          </a:xfrm>
          <a:custGeom>
            <a:rect b="b" l="l" r="r" t="t"/>
            <a:pathLst>
              <a:path extrusionOk="0" h="13055" w="1754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7"/>
          <p:cNvSpPr/>
          <p:nvPr/>
        </p:nvSpPr>
        <p:spPr>
          <a:xfrm>
            <a:off x="440795" y="314384"/>
            <a:ext cx="261715" cy="222553"/>
          </a:xfrm>
          <a:custGeom>
            <a:rect b="b" l="l" r="r" t="t"/>
            <a:pathLst>
              <a:path extrusionOk="0" h="7189" w="8454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7"/>
          <p:cNvSpPr/>
          <p:nvPr/>
        </p:nvSpPr>
        <p:spPr>
          <a:xfrm>
            <a:off x="832438" y="152383"/>
            <a:ext cx="240354" cy="149556"/>
          </a:xfrm>
          <a:custGeom>
            <a:rect b="b" l="l" r="r" t="t"/>
            <a:pathLst>
              <a:path extrusionOk="0" h="4831" w="7764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7"/>
          <p:cNvSpPr/>
          <p:nvPr/>
        </p:nvSpPr>
        <p:spPr>
          <a:xfrm>
            <a:off x="471041" y="4572743"/>
            <a:ext cx="341833" cy="263510"/>
          </a:xfrm>
          <a:custGeom>
            <a:rect b="b" l="l" r="r" t="t"/>
            <a:pathLst>
              <a:path extrusionOk="0" h="8512" w="11042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7"/>
          <p:cNvSpPr/>
          <p:nvPr/>
        </p:nvSpPr>
        <p:spPr>
          <a:xfrm>
            <a:off x="494197" y="949910"/>
            <a:ext cx="154911" cy="343628"/>
          </a:xfrm>
          <a:custGeom>
            <a:rect b="b" l="l" r="r" t="t"/>
            <a:pathLst>
              <a:path extrusionOk="0" h="11100" w="5004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7"/>
          <p:cNvSpPr/>
          <p:nvPr/>
        </p:nvSpPr>
        <p:spPr>
          <a:xfrm>
            <a:off x="8530268" y="3889108"/>
            <a:ext cx="295551" cy="236825"/>
          </a:xfrm>
          <a:custGeom>
            <a:rect b="b" l="l" r="r" t="t"/>
            <a:pathLst>
              <a:path extrusionOk="0" h="7650" w="9547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7"/>
          <p:cNvSpPr/>
          <p:nvPr/>
        </p:nvSpPr>
        <p:spPr>
          <a:xfrm>
            <a:off x="882280" y="4325269"/>
            <a:ext cx="315147" cy="674750"/>
          </a:xfrm>
          <a:custGeom>
            <a:rect b="b" l="l" r="r" t="t"/>
            <a:pathLst>
              <a:path extrusionOk="0" h="21796" w="1018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7"/>
          <p:cNvSpPr/>
          <p:nvPr/>
        </p:nvSpPr>
        <p:spPr>
          <a:xfrm>
            <a:off x="1341596" y="4382261"/>
            <a:ext cx="281311" cy="379229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7"/>
          <p:cNvSpPr/>
          <p:nvPr/>
        </p:nvSpPr>
        <p:spPr>
          <a:xfrm>
            <a:off x="8097668" y="4736508"/>
            <a:ext cx="318707" cy="290227"/>
          </a:xfrm>
          <a:custGeom>
            <a:rect b="b" l="l" r="r" t="t"/>
            <a:pathLst>
              <a:path extrusionOk="0" h="9375" w="10295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7"/>
          <p:cNvSpPr/>
          <p:nvPr/>
        </p:nvSpPr>
        <p:spPr>
          <a:xfrm>
            <a:off x="7823509" y="4656421"/>
            <a:ext cx="160267" cy="236794"/>
          </a:xfrm>
          <a:custGeom>
            <a:rect b="b" l="l" r="r" t="t"/>
            <a:pathLst>
              <a:path extrusionOk="0" h="7649" w="5177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"/>
          <p:cNvSpPr/>
          <p:nvPr/>
        </p:nvSpPr>
        <p:spPr>
          <a:xfrm>
            <a:off x="8359383" y="4166828"/>
            <a:ext cx="639118" cy="263510"/>
          </a:xfrm>
          <a:custGeom>
            <a:rect b="b" l="l" r="r" t="t"/>
            <a:pathLst>
              <a:path extrusionOk="0" h="8512" w="20645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7"/>
          <p:cNvSpPr/>
          <p:nvPr/>
        </p:nvSpPr>
        <p:spPr>
          <a:xfrm>
            <a:off x="8133270" y="4298583"/>
            <a:ext cx="544790" cy="532314"/>
          </a:xfrm>
          <a:custGeom>
            <a:rect b="b" l="l" r="r" t="t"/>
            <a:pathLst>
              <a:path extrusionOk="0" h="17195" w="17598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"/>
          <p:cNvSpPr/>
          <p:nvPr/>
        </p:nvSpPr>
        <p:spPr>
          <a:xfrm>
            <a:off x="7900067" y="4440988"/>
            <a:ext cx="158471" cy="124666"/>
          </a:xfrm>
          <a:custGeom>
            <a:rect b="b" l="l" r="r" t="t"/>
            <a:pathLst>
              <a:path extrusionOk="0" h="4027" w="5119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7"/>
          <p:cNvSpPr/>
          <p:nvPr/>
        </p:nvSpPr>
        <p:spPr>
          <a:xfrm>
            <a:off x="1282839" y="4773905"/>
            <a:ext cx="110425" cy="87269"/>
          </a:xfrm>
          <a:custGeom>
            <a:rect b="b" l="l" r="r" t="t"/>
            <a:pathLst>
              <a:path extrusionOk="0" h="2819" w="3567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7"/>
          <p:cNvSpPr/>
          <p:nvPr/>
        </p:nvSpPr>
        <p:spPr>
          <a:xfrm>
            <a:off x="243162" y="1151103"/>
            <a:ext cx="110425" cy="85474"/>
          </a:xfrm>
          <a:custGeom>
            <a:rect b="b" l="l" r="r" t="t"/>
            <a:pathLst>
              <a:path extrusionOk="0" h="2761" w="3567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7"/>
          <p:cNvSpPr/>
          <p:nvPr/>
        </p:nvSpPr>
        <p:spPr>
          <a:xfrm>
            <a:off x="241398" y="4266542"/>
            <a:ext cx="158471" cy="124635"/>
          </a:xfrm>
          <a:custGeom>
            <a:rect b="b" l="l" r="r" t="t"/>
            <a:pathLst>
              <a:path extrusionOk="0" h="4026" w="5119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7"/>
          <p:cNvSpPr/>
          <p:nvPr/>
        </p:nvSpPr>
        <p:spPr>
          <a:xfrm>
            <a:off x="170196" y="4458788"/>
            <a:ext cx="327592" cy="156707"/>
          </a:xfrm>
          <a:custGeom>
            <a:rect b="b" l="l" r="r" t="t"/>
            <a:pathLst>
              <a:path extrusionOk="0" h="5062" w="10582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7"/>
          <p:cNvSpPr/>
          <p:nvPr/>
        </p:nvSpPr>
        <p:spPr>
          <a:xfrm>
            <a:off x="8518903" y="806068"/>
            <a:ext cx="469997" cy="311587"/>
          </a:xfrm>
          <a:custGeom>
            <a:rect b="b" l="l" r="r" t="t"/>
            <a:pathLst>
              <a:path extrusionOk="0" h="10065" w="15182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7"/>
          <p:cNvSpPr/>
          <p:nvPr/>
        </p:nvSpPr>
        <p:spPr>
          <a:xfrm>
            <a:off x="8104104" y="757991"/>
            <a:ext cx="283075" cy="133551"/>
          </a:xfrm>
          <a:custGeom>
            <a:rect b="b" l="l" r="r" t="t"/>
            <a:pathLst>
              <a:path extrusionOk="0" h="4314" w="9144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7"/>
          <p:cNvSpPr/>
          <p:nvPr/>
        </p:nvSpPr>
        <p:spPr>
          <a:xfrm>
            <a:off x="8039991" y="156270"/>
            <a:ext cx="336508" cy="453992"/>
          </a:xfrm>
          <a:custGeom>
            <a:rect b="b" l="l" r="r" t="t"/>
            <a:pathLst>
              <a:path extrusionOk="0" h="14665" w="1087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7"/>
          <p:cNvSpPr/>
          <p:nvPr/>
        </p:nvSpPr>
        <p:spPr>
          <a:xfrm>
            <a:off x="1177800" y="157708"/>
            <a:ext cx="211904" cy="284871"/>
          </a:xfrm>
          <a:custGeom>
            <a:rect b="b" l="l" r="r" t="t"/>
            <a:pathLst>
              <a:path extrusionOk="0" h="9202" w="6845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7"/>
          <p:cNvSpPr/>
          <p:nvPr/>
        </p:nvSpPr>
        <p:spPr>
          <a:xfrm>
            <a:off x="8273225" y="441110"/>
            <a:ext cx="571475" cy="259950"/>
          </a:xfrm>
          <a:custGeom>
            <a:rect b="b" l="l" r="r" t="t"/>
            <a:pathLst>
              <a:path extrusionOk="0" h="8397" w="1846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7"/>
          <p:cNvSpPr/>
          <p:nvPr/>
        </p:nvSpPr>
        <p:spPr>
          <a:xfrm>
            <a:off x="152395" y="602784"/>
            <a:ext cx="635557" cy="452196"/>
          </a:xfrm>
          <a:custGeom>
            <a:rect b="b" l="l" r="r" t="t"/>
            <a:pathLst>
              <a:path extrusionOk="0" h="14607" w="2053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7"/>
          <p:cNvSpPr/>
          <p:nvPr/>
        </p:nvSpPr>
        <p:spPr>
          <a:xfrm>
            <a:off x="773681" y="330389"/>
            <a:ext cx="471823" cy="316912"/>
          </a:xfrm>
          <a:custGeom>
            <a:rect b="b" l="l" r="r" t="t"/>
            <a:pathLst>
              <a:path extrusionOk="0" h="10237" w="15241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7"/>
          <p:cNvSpPr/>
          <p:nvPr/>
        </p:nvSpPr>
        <p:spPr>
          <a:xfrm>
            <a:off x="8454790" y="905751"/>
            <a:ext cx="124666" cy="106865"/>
          </a:xfrm>
          <a:custGeom>
            <a:rect b="b" l="l" r="r" t="t"/>
            <a:pathLst>
              <a:path extrusionOk="0" h="3452" w="4027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7"/>
          <p:cNvSpPr/>
          <p:nvPr/>
        </p:nvSpPr>
        <p:spPr>
          <a:xfrm>
            <a:off x="714955" y="766549"/>
            <a:ext cx="131755" cy="131786"/>
          </a:xfrm>
          <a:custGeom>
            <a:rect b="b" l="l" r="r" t="t"/>
            <a:pathLst>
              <a:path extrusionOk="0" h="4257" w="4256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7"/>
          <p:cNvSpPr/>
          <p:nvPr/>
        </p:nvSpPr>
        <p:spPr>
          <a:xfrm>
            <a:off x="7762271" y="343192"/>
            <a:ext cx="213669" cy="302702"/>
          </a:xfrm>
          <a:custGeom>
            <a:rect b="b" l="l" r="r" t="t"/>
            <a:pathLst>
              <a:path extrusionOk="0" h="9778" w="6902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7"/>
          <p:cNvSpPr/>
          <p:nvPr/>
        </p:nvSpPr>
        <p:spPr>
          <a:xfrm>
            <a:off x="7870870" y="159831"/>
            <a:ext cx="158471" cy="124666"/>
          </a:xfrm>
          <a:custGeom>
            <a:rect b="b" l="l" r="r" t="t"/>
            <a:pathLst>
              <a:path extrusionOk="0" h="4027" w="5119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8" name="Google Shape;218;p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9" name="Google Shape;219;p8"/>
          <p:cNvSpPr/>
          <p:nvPr/>
        </p:nvSpPr>
        <p:spPr>
          <a:xfrm>
            <a:off x="8756382" y="4814861"/>
            <a:ext cx="176272" cy="174476"/>
          </a:xfrm>
          <a:custGeom>
            <a:rect b="b" l="l" r="r" t="t"/>
            <a:pathLst>
              <a:path extrusionOk="0" h="5636" w="5694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8"/>
          <p:cNvSpPr/>
          <p:nvPr/>
        </p:nvSpPr>
        <p:spPr>
          <a:xfrm>
            <a:off x="8591870" y="158066"/>
            <a:ext cx="300907" cy="174476"/>
          </a:xfrm>
          <a:custGeom>
            <a:rect b="b" l="l" r="r" t="t"/>
            <a:pathLst>
              <a:path extrusionOk="0" h="5636" w="972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8"/>
          <p:cNvSpPr/>
          <p:nvPr/>
        </p:nvSpPr>
        <p:spPr>
          <a:xfrm>
            <a:off x="476396" y="4122342"/>
            <a:ext cx="542995" cy="404150"/>
          </a:xfrm>
          <a:custGeom>
            <a:rect b="b" l="l" r="r" t="t"/>
            <a:pathLst>
              <a:path extrusionOk="0" h="13055" w="1754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8"/>
          <p:cNvSpPr/>
          <p:nvPr/>
        </p:nvSpPr>
        <p:spPr>
          <a:xfrm>
            <a:off x="440795" y="314384"/>
            <a:ext cx="261715" cy="222553"/>
          </a:xfrm>
          <a:custGeom>
            <a:rect b="b" l="l" r="r" t="t"/>
            <a:pathLst>
              <a:path extrusionOk="0" h="7189" w="8454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8"/>
          <p:cNvSpPr/>
          <p:nvPr/>
        </p:nvSpPr>
        <p:spPr>
          <a:xfrm>
            <a:off x="832438" y="152383"/>
            <a:ext cx="240354" cy="149556"/>
          </a:xfrm>
          <a:custGeom>
            <a:rect b="b" l="l" r="r" t="t"/>
            <a:pathLst>
              <a:path extrusionOk="0" h="4831" w="7764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8"/>
          <p:cNvSpPr/>
          <p:nvPr/>
        </p:nvSpPr>
        <p:spPr>
          <a:xfrm>
            <a:off x="471041" y="4572743"/>
            <a:ext cx="341833" cy="263510"/>
          </a:xfrm>
          <a:custGeom>
            <a:rect b="b" l="l" r="r" t="t"/>
            <a:pathLst>
              <a:path extrusionOk="0" h="8512" w="11042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8"/>
          <p:cNvSpPr/>
          <p:nvPr/>
        </p:nvSpPr>
        <p:spPr>
          <a:xfrm>
            <a:off x="494197" y="949910"/>
            <a:ext cx="154911" cy="343628"/>
          </a:xfrm>
          <a:custGeom>
            <a:rect b="b" l="l" r="r" t="t"/>
            <a:pathLst>
              <a:path extrusionOk="0" h="11100" w="5004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8"/>
          <p:cNvSpPr/>
          <p:nvPr/>
        </p:nvSpPr>
        <p:spPr>
          <a:xfrm>
            <a:off x="8530268" y="3889108"/>
            <a:ext cx="295551" cy="236825"/>
          </a:xfrm>
          <a:custGeom>
            <a:rect b="b" l="l" r="r" t="t"/>
            <a:pathLst>
              <a:path extrusionOk="0" h="7650" w="9547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8"/>
          <p:cNvSpPr/>
          <p:nvPr/>
        </p:nvSpPr>
        <p:spPr>
          <a:xfrm>
            <a:off x="882280" y="4325269"/>
            <a:ext cx="315147" cy="674750"/>
          </a:xfrm>
          <a:custGeom>
            <a:rect b="b" l="l" r="r" t="t"/>
            <a:pathLst>
              <a:path extrusionOk="0" h="21796" w="1018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8"/>
          <p:cNvSpPr/>
          <p:nvPr/>
        </p:nvSpPr>
        <p:spPr>
          <a:xfrm>
            <a:off x="1341596" y="4382261"/>
            <a:ext cx="281311" cy="379229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8"/>
          <p:cNvSpPr/>
          <p:nvPr/>
        </p:nvSpPr>
        <p:spPr>
          <a:xfrm>
            <a:off x="8097668" y="4736508"/>
            <a:ext cx="318707" cy="290227"/>
          </a:xfrm>
          <a:custGeom>
            <a:rect b="b" l="l" r="r" t="t"/>
            <a:pathLst>
              <a:path extrusionOk="0" h="9375" w="10295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8"/>
          <p:cNvSpPr/>
          <p:nvPr/>
        </p:nvSpPr>
        <p:spPr>
          <a:xfrm>
            <a:off x="7823509" y="4656421"/>
            <a:ext cx="160267" cy="236794"/>
          </a:xfrm>
          <a:custGeom>
            <a:rect b="b" l="l" r="r" t="t"/>
            <a:pathLst>
              <a:path extrusionOk="0" h="7649" w="5177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8"/>
          <p:cNvSpPr/>
          <p:nvPr/>
        </p:nvSpPr>
        <p:spPr>
          <a:xfrm>
            <a:off x="8359383" y="4166828"/>
            <a:ext cx="639118" cy="263510"/>
          </a:xfrm>
          <a:custGeom>
            <a:rect b="b" l="l" r="r" t="t"/>
            <a:pathLst>
              <a:path extrusionOk="0" h="8512" w="20645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8"/>
          <p:cNvSpPr/>
          <p:nvPr/>
        </p:nvSpPr>
        <p:spPr>
          <a:xfrm>
            <a:off x="8133270" y="4298583"/>
            <a:ext cx="544790" cy="532314"/>
          </a:xfrm>
          <a:custGeom>
            <a:rect b="b" l="l" r="r" t="t"/>
            <a:pathLst>
              <a:path extrusionOk="0" h="17195" w="17598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8"/>
          <p:cNvSpPr/>
          <p:nvPr/>
        </p:nvSpPr>
        <p:spPr>
          <a:xfrm>
            <a:off x="7900067" y="4440988"/>
            <a:ext cx="158471" cy="124666"/>
          </a:xfrm>
          <a:custGeom>
            <a:rect b="b" l="l" r="r" t="t"/>
            <a:pathLst>
              <a:path extrusionOk="0" h="4027" w="5119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8"/>
          <p:cNvSpPr/>
          <p:nvPr/>
        </p:nvSpPr>
        <p:spPr>
          <a:xfrm>
            <a:off x="1282839" y="4773905"/>
            <a:ext cx="110425" cy="87269"/>
          </a:xfrm>
          <a:custGeom>
            <a:rect b="b" l="l" r="r" t="t"/>
            <a:pathLst>
              <a:path extrusionOk="0" h="2819" w="3567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8"/>
          <p:cNvSpPr/>
          <p:nvPr/>
        </p:nvSpPr>
        <p:spPr>
          <a:xfrm>
            <a:off x="243162" y="1151103"/>
            <a:ext cx="110425" cy="85474"/>
          </a:xfrm>
          <a:custGeom>
            <a:rect b="b" l="l" r="r" t="t"/>
            <a:pathLst>
              <a:path extrusionOk="0" h="2761" w="3567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8"/>
          <p:cNvSpPr/>
          <p:nvPr/>
        </p:nvSpPr>
        <p:spPr>
          <a:xfrm>
            <a:off x="241398" y="4266542"/>
            <a:ext cx="158471" cy="124635"/>
          </a:xfrm>
          <a:custGeom>
            <a:rect b="b" l="l" r="r" t="t"/>
            <a:pathLst>
              <a:path extrusionOk="0" h="4026" w="5119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8"/>
          <p:cNvSpPr/>
          <p:nvPr/>
        </p:nvSpPr>
        <p:spPr>
          <a:xfrm>
            <a:off x="170196" y="4458788"/>
            <a:ext cx="327592" cy="156707"/>
          </a:xfrm>
          <a:custGeom>
            <a:rect b="b" l="l" r="r" t="t"/>
            <a:pathLst>
              <a:path extrusionOk="0" h="5062" w="10582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8"/>
          <p:cNvSpPr/>
          <p:nvPr/>
        </p:nvSpPr>
        <p:spPr>
          <a:xfrm>
            <a:off x="8518903" y="806068"/>
            <a:ext cx="469997" cy="311587"/>
          </a:xfrm>
          <a:custGeom>
            <a:rect b="b" l="l" r="r" t="t"/>
            <a:pathLst>
              <a:path extrusionOk="0" h="10065" w="15182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8"/>
          <p:cNvSpPr/>
          <p:nvPr/>
        </p:nvSpPr>
        <p:spPr>
          <a:xfrm>
            <a:off x="8104104" y="757991"/>
            <a:ext cx="283075" cy="133551"/>
          </a:xfrm>
          <a:custGeom>
            <a:rect b="b" l="l" r="r" t="t"/>
            <a:pathLst>
              <a:path extrusionOk="0" h="4314" w="9144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8"/>
          <p:cNvSpPr/>
          <p:nvPr/>
        </p:nvSpPr>
        <p:spPr>
          <a:xfrm>
            <a:off x="8039991" y="156270"/>
            <a:ext cx="336508" cy="453992"/>
          </a:xfrm>
          <a:custGeom>
            <a:rect b="b" l="l" r="r" t="t"/>
            <a:pathLst>
              <a:path extrusionOk="0" h="14665" w="1087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8"/>
          <p:cNvSpPr/>
          <p:nvPr/>
        </p:nvSpPr>
        <p:spPr>
          <a:xfrm>
            <a:off x="1177800" y="157708"/>
            <a:ext cx="211904" cy="284871"/>
          </a:xfrm>
          <a:custGeom>
            <a:rect b="b" l="l" r="r" t="t"/>
            <a:pathLst>
              <a:path extrusionOk="0" h="9202" w="6845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8"/>
          <p:cNvSpPr/>
          <p:nvPr/>
        </p:nvSpPr>
        <p:spPr>
          <a:xfrm>
            <a:off x="8273225" y="441110"/>
            <a:ext cx="571475" cy="259950"/>
          </a:xfrm>
          <a:custGeom>
            <a:rect b="b" l="l" r="r" t="t"/>
            <a:pathLst>
              <a:path extrusionOk="0" h="8397" w="1846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8"/>
          <p:cNvSpPr/>
          <p:nvPr/>
        </p:nvSpPr>
        <p:spPr>
          <a:xfrm>
            <a:off x="152395" y="602784"/>
            <a:ext cx="635557" cy="452196"/>
          </a:xfrm>
          <a:custGeom>
            <a:rect b="b" l="l" r="r" t="t"/>
            <a:pathLst>
              <a:path extrusionOk="0" h="14607" w="2053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8"/>
          <p:cNvSpPr/>
          <p:nvPr/>
        </p:nvSpPr>
        <p:spPr>
          <a:xfrm>
            <a:off x="773681" y="330389"/>
            <a:ext cx="471823" cy="316912"/>
          </a:xfrm>
          <a:custGeom>
            <a:rect b="b" l="l" r="r" t="t"/>
            <a:pathLst>
              <a:path extrusionOk="0" h="10237" w="15241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8"/>
          <p:cNvSpPr/>
          <p:nvPr/>
        </p:nvSpPr>
        <p:spPr>
          <a:xfrm>
            <a:off x="8454790" y="905751"/>
            <a:ext cx="124666" cy="106865"/>
          </a:xfrm>
          <a:custGeom>
            <a:rect b="b" l="l" r="r" t="t"/>
            <a:pathLst>
              <a:path extrusionOk="0" h="3452" w="4027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8"/>
          <p:cNvSpPr/>
          <p:nvPr/>
        </p:nvSpPr>
        <p:spPr>
          <a:xfrm>
            <a:off x="714955" y="766549"/>
            <a:ext cx="131755" cy="131786"/>
          </a:xfrm>
          <a:custGeom>
            <a:rect b="b" l="l" r="r" t="t"/>
            <a:pathLst>
              <a:path extrusionOk="0" h="4257" w="4256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8"/>
          <p:cNvSpPr/>
          <p:nvPr/>
        </p:nvSpPr>
        <p:spPr>
          <a:xfrm>
            <a:off x="7762271" y="343192"/>
            <a:ext cx="213669" cy="302702"/>
          </a:xfrm>
          <a:custGeom>
            <a:rect b="b" l="l" r="r" t="t"/>
            <a:pathLst>
              <a:path extrusionOk="0" h="9778" w="6902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8"/>
          <p:cNvSpPr/>
          <p:nvPr/>
        </p:nvSpPr>
        <p:spPr>
          <a:xfrm>
            <a:off x="7870870" y="159831"/>
            <a:ext cx="158471" cy="124666"/>
          </a:xfrm>
          <a:custGeom>
            <a:rect b="b" l="l" r="r" t="t"/>
            <a:pathLst>
              <a:path extrusionOk="0" h="4027" w="5119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9"/>
          <p:cNvSpPr txBox="1"/>
          <p:nvPr>
            <p:ph idx="1" type="body"/>
          </p:nvPr>
        </p:nvSpPr>
        <p:spPr>
          <a:xfrm>
            <a:off x="457200" y="4253909"/>
            <a:ext cx="8229600" cy="51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rgbClr val="7B77C8"/>
              </a:buClr>
              <a:buSzPts val="1800"/>
              <a:buNone/>
              <a:defRPr sz="1800">
                <a:solidFill>
                  <a:srgbClr val="7B77C8"/>
                </a:solidFill>
              </a:defRPr>
            </a:lvl1pPr>
          </a:lstStyle>
          <a:p/>
        </p:txBody>
      </p:sp>
      <p:sp>
        <p:nvSpPr>
          <p:cNvPr id="251" name="Google Shape;251;p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2" name="Google Shape;252;p9"/>
          <p:cNvSpPr/>
          <p:nvPr/>
        </p:nvSpPr>
        <p:spPr>
          <a:xfrm>
            <a:off x="8756382" y="4814861"/>
            <a:ext cx="176272" cy="174476"/>
          </a:xfrm>
          <a:custGeom>
            <a:rect b="b" l="l" r="r" t="t"/>
            <a:pathLst>
              <a:path extrusionOk="0" h="5636" w="5694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9"/>
          <p:cNvSpPr/>
          <p:nvPr/>
        </p:nvSpPr>
        <p:spPr>
          <a:xfrm>
            <a:off x="8591870" y="158066"/>
            <a:ext cx="300907" cy="174476"/>
          </a:xfrm>
          <a:custGeom>
            <a:rect b="b" l="l" r="r" t="t"/>
            <a:pathLst>
              <a:path extrusionOk="0" h="5636" w="972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9"/>
          <p:cNvSpPr/>
          <p:nvPr/>
        </p:nvSpPr>
        <p:spPr>
          <a:xfrm>
            <a:off x="476396" y="4122342"/>
            <a:ext cx="542995" cy="404150"/>
          </a:xfrm>
          <a:custGeom>
            <a:rect b="b" l="l" r="r" t="t"/>
            <a:pathLst>
              <a:path extrusionOk="0" h="13055" w="1754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9"/>
          <p:cNvSpPr/>
          <p:nvPr/>
        </p:nvSpPr>
        <p:spPr>
          <a:xfrm>
            <a:off x="440795" y="314384"/>
            <a:ext cx="261715" cy="222553"/>
          </a:xfrm>
          <a:custGeom>
            <a:rect b="b" l="l" r="r" t="t"/>
            <a:pathLst>
              <a:path extrusionOk="0" h="7189" w="8454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9"/>
          <p:cNvSpPr/>
          <p:nvPr/>
        </p:nvSpPr>
        <p:spPr>
          <a:xfrm>
            <a:off x="832438" y="152383"/>
            <a:ext cx="240354" cy="149556"/>
          </a:xfrm>
          <a:custGeom>
            <a:rect b="b" l="l" r="r" t="t"/>
            <a:pathLst>
              <a:path extrusionOk="0" h="4831" w="7764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9"/>
          <p:cNvSpPr/>
          <p:nvPr/>
        </p:nvSpPr>
        <p:spPr>
          <a:xfrm>
            <a:off x="471041" y="4572743"/>
            <a:ext cx="341833" cy="263510"/>
          </a:xfrm>
          <a:custGeom>
            <a:rect b="b" l="l" r="r" t="t"/>
            <a:pathLst>
              <a:path extrusionOk="0" h="8512" w="11042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9"/>
          <p:cNvSpPr/>
          <p:nvPr/>
        </p:nvSpPr>
        <p:spPr>
          <a:xfrm>
            <a:off x="494197" y="949910"/>
            <a:ext cx="154911" cy="343628"/>
          </a:xfrm>
          <a:custGeom>
            <a:rect b="b" l="l" r="r" t="t"/>
            <a:pathLst>
              <a:path extrusionOk="0" h="11100" w="5004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9"/>
          <p:cNvSpPr/>
          <p:nvPr/>
        </p:nvSpPr>
        <p:spPr>
          <a:xfrm>
            <a:off x="8530268" y="3889108"/>
            <a:ext cx="295551" cy="236825"/>
          </a:xfrm>
          <a:custGeom>
            <a:rect b="b" l="l" r="r" t="t"/>
            <a:pathLst>
              <a:path extrusionOk="0" h="7650" w="9547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9"/>
          <p:cNvSpPr/>
          <p:nvPr/>
        </p:nvSpPr>
        <p:spPr>
          <a:xfrm>
            <a:off x="882280" y="4325269"/>
            <a:ext cx="315147" cy="674750"/>
          </a:xfrm>
          <a:custGeom>
            <a:rect b="b" l="l" r="r" t="t"/>
            <a:pathLst>
              <a:path extrusionOk="0" h="21796" w="1018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9"/>
          <p:cNvSpPr/>
          <p:nvPr/>
        </p:nvSpPr>
        <p:spPr>
          <a:xfrm>
            <a:off x="1341596" y="4382261"/>
            <a:ext cx="281311" cy="379229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9"/>
          <p:cNvSpPr/>
          <p:nvPr/>
        </p:nvSpPr>
        <p:spPr>
          <a:xfrm>
            <a:off x="8097668" y="4736508"/>
            <a:ext cx="318707" cy="290227"/>
          </a:xfrm>
          <a:custGeom>
            <a:rect b="b" l="l" r="r" t="t"/>
            <a:pathLst>
              <a:path extrusionOk="0" h="9375" w="10295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9"/>
          <p:cNvSpPr/>
          <p:nvPr/>
        </p:nvSpPr>
        <p:spPr>
          <a:xfrm>
            <a:off x="7823509" y="4656421"/>
            <a:ext cx="160267" cy="236794"/>
          </a:xfrm>
          <a:custGeom>
            <a:rect b="b" l="l" r="r" t="t"/>
            <a:pathLst>
              <a:path extrusionOk="0" h="7649" w="5177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9"/>
          <p:cNvSpPr/>
          <p:nvPr/>
        </p:nvSpPr>
        <p:spPr>
          <a:xfrm>
            <a:off x="8359383" y="4166828"/>
            <a:ext cx="639118" cy="263510"/>
          </a:xfrm>
          <a:custGeom>
            <a:rect b="b" l="l" r="r" t="t"/>
            <a:pathLst>
              <a:path extrusionOk="0" h="8512" w="20645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9"/>
          <p:cNvSpPr/>
          <p:nvPr/>
        </p:nvSpPr>
        <p:spPr>
          <a:xfrm>
            <a:off x="8133270" y="4298583"/>
            <a:ext cx="544790" cy="532314"/>
          </a:xfrm>
          <a:custGeom>
            <a:rect b="b" l="l" r="r" t="t"/>
            <a:pathLst>
              <a:path extrusionOk="0" h="17195" w="17598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9"/>
          <p:cNvSpPr/>
          <p:nvPr/>
        </p:nvSpPr>
        <p:spPr>
          <a:xfrm>
            <a:off x="7900067" y="4440988"/>
            <a:ext cx="158471" cy="124666"/>
          </a:xfrm>
          <a:custGeom>
            <a:rect b="b" l="l" r="r" t="t"/>
            <a:pathLst>
              <a:path extrusionOk="0" h="4027" w="5119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9"/>
          <p:cNvSpPr/>
          <p:nvPr/>
        </p:nvSpPr>
        <p:spPr>
          <a:xfrm>
            <a:off x="1282839" y="4773905"/>
            <a:ext cx="110425" cy="87269"/>
          </a:xfrm>
          <a:custGeom>
            <a:rect b="b" l="l" r="r" t="t"/>
            <a:pathLst>
              <a:path extrusionOk="0" h="2819" w="3567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9"/>
          <p:cNvSpPr/>
          <p:nvPr/>
        </p:nvSpPr>
        <p:spPr>
          <a:xfrm>
            <a:off x="243162" y="1151103"/>
            <a:ext cx="110425" cy="85474"/>
          </a:xfrm>
          <a:custGeom>
            <a:rect b="b" l="l" r="r" t="t"/>
            <a:pathLst>
              <a:path extrusionOk="0" h="2761" w="3567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9"/>
          <p:cNvSpPr/>
          <p:nvPr/>
        </p:nvSpPr>
        <p:spPr>
          <a:xfrm>
            <a:off x="241398" y="4266542"/>
            <a:ext cx="158471" cy="124635"/>
          </a:xfrm>
          <a:custGeom>
            <a:rect b="b" l="l" r="r" t="t"/>
            <a:pathLst>
              <a:path extrusionOk="0" h="4026" w="5119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9"/>
          <p:cNvSpPr/>
          <p:nvPr/>
        </p:nvSpPr>
        <p:spPr>
          <a:xfrm>
            <a:off x="170196" y="4458788"/>
            <a:ext cx="327592" cy="156707"/>
          </a:xfrm>
          <a:custGeom>
            <a:rect b="b" l="l" r="r" t="t"/>
            <a:pathLst>
              <a:path extrusionOk="0" h="5062" w="10582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9"/>
          <p:cNvSpPr/>
          <p:nvPr/>
        </p:nvSpPr>
        <p:spPr>
          <a:xfrm>
            <a:off x="8518903" y="806068"/>
            <a:ext cx="469997" cy="311587"/>
          </a:xfrm>
          <a:custGeom>
            <a:rect b="b" l="l" r="r" t="t"/>
            <a:pathLst>
              <a:path extrusionOk="0" h="10065" w="15182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9"/>
          <p:cNvSpPr/>
          <p:nvPr/>
        </p:nvSpPr>
        <p:spPr>
          <a:xfrm>
            <a:off x="8104104" y="757991"/>
            <a:ext cx="283075" cy="133551"/>
          </a:xfrm>
          <a:custGeom>
            <a:rect b="b" l="l" r="r" t="t"/>
            <a:pathLst>
              <a:path extrusionOk="0" h="4314" w="9144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9"/>
          <p:cNvSpPr/>
          <p:nvPr/>
        </p:nvSpPr>
        <p:spPr>
          <a:xfrm>
            <a:off x="8039991" y="156270"/>
            <a:ext cx="336508" cy="453992"/>
          </a:xfrm>
          <a:custGeom>
            <a:rect b="b" l="l" r="r" t="t"/>
            <a:pathLst>
              <a:path extrusionOk="0" h="14665" w="1087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9"/>
          <p:cNvSpPr/>
          <p:nvPr/>
        </p:nvSpPr>
        <p:spPr>
          <a:xfrm>
            <a:off x="1177800" y="157708"/>
            <a:ext cx="211904" cy="284871"/>
          </a:xfrm>
          <a:custGeom>
            <a:rect b="b" l="l" r="r" t="t"/>
            <a:pathLst>
              <a:path extrusionOk="0" h="9202" w="6845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9"/>
          <p:cNvSpPr/>
          <p:nvPr/>
        </p:nvSpPr>
        <p:spPr>
          <a:xfrm>
            <a:off x="8273225" y="441110"/>
            <a:ext cx="571475" cy="259950"/>
          </a:xfrm>
          <a:custGeom>
            <a:rect b="b" l="l" r="r" t="t"/>
            <a:pathLst>
              <a:path extrusionOk="0" h="8397" w="1846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9"/>
          <p:cNvSpPr/>
          <p:nvPr/>
        </p:nvSpPr>
        <p:spPr>
          <a:xfrm>
            <a:off x="152395" y="602784"/>
            <a:ext cx="635557" cy="452196"/>
          </a:xfrm>
          <a:custGeom>
            <a:rect b="b" l="l" r="r" t="t"/>
            <a:pathLst>
              <a:path extrusionOk="0" h="14607" w="2053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9"/>
          <p:cNvSpPr/>
          <p:nvPr/>
        </p:nvSpPr>
        <p:spPr>
          <a:xfrm>
            <a:off x="773681" y="330389"/>
            <a:ext cx="471823" cy="316912"/>
          </a:xfrm>
          <a:custGeom>
            <a:rect b="b" l="l" r="r" t="t"/>
            <a:pathLst>
              <a:path extrusionOk="0" h="10237" w="15241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9"/>
          <p:cNvSpPr/>
          <p:nvPr/>
        </p:nvSpPr>
        <p:spPr>
          <a:xfrm>
            <a:off x="8454790" y="905751"/>
            <a:ext cx="124666" cy="106865"/>
          </a:xfrm>
          <a:custGeom>
            <a:rect b="b" l="l" r="r" t="t"/>
            <a:pathLst>
              <a:path extrusionOk="0" h="3452" w="4027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9"/>
          <p:cNvSpPr/>
          <p:nvPr/>
        </p:nvSpPr>
        <p:spPr>
          <a:xfrm>
            <a:off x="714955" y="766549"/>
            <a:ext cx="131755" cy="131786"/>
          </a:xfrm>
          <a:custGeom>
            <a:rect b="b" l="l" r="r" t="t"/>
            <a:pathLst>
              <a:path extrusionOk="0" h="4257" w="4256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9"/>
          <p:cNvSpPr/>
          <p:nvPr/>
        </p:nvSpPr>
        <p:spPr>
          <a:xfrm>
            <a:off x="7762271" y="343192"/>
            <a:ext cx="213669" cy="302702"/>
          </a:xfrm>
          <a:custGeom>
            <a:rect b="b" l="l" r="r" t="t"/>
            <a:pathLst>
              <a:path extrusionOk="0" h="9778" w="6902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9"/>
          <p:cNvSpPr/>
          <p:nvPr/>
        </p:nvSpPr>
        <p:spPr>
          <a:xfrm>
            <a:off x="7870870" y="159831"/>
            <a:ext cx="158471" cy="124666"/>
          </a:xfrm>
          <a:custGeom>
            <a:rect b="b" l="l" r="r" t="t"/>
            <a:pathLst>
              <a:path extrusionOk="0" h="4027" w="5119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4" name="Google Shape;284;p10"/>
          <p:cNvSpPr/>
          <p:nvPr/>
        </p:nvSpPr>
        <p:spPr>
          <a:xfrm>
            <a:off x="8879183" y="4878827"/>
            <a:ext cx="156799" cy="155201"/>
          </a:xfrm>
          <a:custGeom>
            <a:rect b="b" l="l" r="r" t="t"/>
            <a:pathLst>
              <a:path extrusionOk="0" h="5636" w="5694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0"/>
          <p:cNvSpPr/>
          <p:nvPr/>
        </p:nvSpPr>
        <p:spPr>
          <a:xfrm>
            <a:off x="8714628" y="82976"/>
            <a:ext cx="267665" cy="155201"/>
          </a:xfrm>
          <a:custGeom>
            <a:rect b="b" l="l" r="r" t="t"/>
            <a:pathLst>
              <a:path extrusionOk="0" h="5636" w="972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0"/>
          <p:cNvSpPr/>
          <p:nvPr/>
        </p:nvSpPr>
        <p:spPr>
          <a:xfrm>
            <a:off x="337680" y="4286565"/>
            <a:ext cx="483008" cy="359502"/>
          </a:xfrm>
          <a:custGeom>
            <a:rect b="b" l="l" r="r" t="t"/>
            <a:pathLst>
              <a:path extrusionOk="0" h="13055" w="1754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0"/>
          <p:cNvSpPr/>
          <p:nvPr/>
        </p:nvSpPr>
        <p:spPr>
          <a:xfrm>
            <a:off x="332748" y="202010"/>
            <a:ext cx="232802" cy="197967"/>
          </a:xfrm>
          <a:custGeom>
            <a:rect b="b" l="l" r="r" t="t"/>
            <a:pathLst>
              <a:path extrusionOk="0" h="7189" w="8454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0"/>
          <p:cNvSpPr/>
          <p:nvPr/>
        </p:nvSpPr>
        <p:spPr>
          <a:xfrm>
            <a:off x="681138" y="57901"/>
            <a:ext cx="213801" cy="133034"/>
          </a:xfrm>
          <a:custGeom>
            <a:rect b="b" l="l" r="r" t="t"/>
            <a:pathLst>
              <a:path extrusionOk="0" h="4831" w="7764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0"/>
          <p:cNvSpPr/>
          <p:nvPr/>
        </p:nvSpPr>
        <p:spPr>
          <a:xfrm>
            <a:off x="332916" y="4687223"/>
            <a:ext cx="304069" cy="234399"/>
          </a:xfrm>
          <a:custGeom>
            <a:rect b="b" l="l" r="r" t="t"/>
            <a:pathLst>
              <a:path extrusionOk="0" h="8512" w="11042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0"/>
          <p:cNvSpPr/>
          <p:nvPr/>
        </p:nvSpPr>
        <p:spPr>
          <a:xfrm>
            <a:off x="380252" y="767349"/>
            <a:ext cx="137798" cy="305666"/>
          </a:xfrm>
          <a:custGeom>
            <a:rect b="b" l="l" r="r" t="t"/>
            <a:pathLst>
              <a:path extrusionOk="0" h="11100" w="5004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10"/>
          <p:cNvSpPr/>
          <p:nvPr/>
        </p:nvSpPr>
        <p:spPr>
          <a:xfrm>
            <a:off x="8678042" y="4055315"/>
            <a:ext cx="262901" cy="210662"/>
          </a:xfrm>
          <a:custGeom>
            <a:rect b="b" l="l" r="r" t="t"/>
            <a:pathLst>
              <a:path extrusionOk="0" h="7650" w="9547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0"/>
          <p:cNvSpPr/>
          <p:nvPr/>
        </p:nvSpPr>
        <p:spPr>
          <a:xfrm>
            <a:off x="698737" y="4467080"/>
            <a:ext cx="280332" cy="600207"/>
          </a:xfrm>
          <a:custGeom>
            <a:rect b="b" l="l" r="r" t="t"/>
            <a:pathLst>
              <a:path extrusionOk="0" h="21796" w="1018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10"/>
          <p:cNvSpPr/>
          <p:nvPr/>
        </p:nvSpPr>
        <p:spPr>
          <a:xfrm>
            <a:off x="1107326" y="4517779"/>
            <a:ext cx="250233" cy="337334"/>
          </a:xfrm>
          <a:custGeom>
            <a:rect b="b" l="l" r="r" t="t"/>
            <a:pathLst>
              <a:path extrusionOk="0" h="12250" w="9087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10"/>
          <p:cNvSpPr/>
          <p:nvPr/>
        </p:nvSpPr>
        <p:spPr>
          <a:xfrm>
            <a:off x="8293219" y="4809127"/>
            <a:ext cx="283499" cy="258164"/>
          </a:xfrm>
          <a:custGeom>
            <a:rect b="b" l="l" r="r" t="t"/>
            <a:pathLst>
              <a:path extrusionOk="0" h="9375" w="10295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0"/>
          <p:cNvSpPr/>
          <p:nvPr/>
        </p:nvSpPr>
        <p:spPr>
          <a:xfrm>
            <a:off x="8049338" y="4737885"/>
            <a:ext cx="142562" cy="210634"/>
          </a:xfrm>
          <a:custGeom>
            <a:rect b="b" l="l" r="r" t="t"/>
            <a:pathLst>
              <a:path extrusionOk="0" h="7649" w="5177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0"/>
          <p:cNvSpPr/>
          <p:nvPr/>
        </p:nvSpPr>
        <p:spPr>
          <a:xfrm>
            <a:off x="8526030" y="4302363"/>
            <a:ext cx="568512" cy="234399"/>
          </a:xfrm>
          <a:custGeom>
            <a:rect b="b" l="l" r="r" t="t"/>
            <a:pathLst>
              <a:path extrusionOk="0" h="8512" w="20645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10"/>
          <p:cNvSpPr/>
          <p:nvPr/>
        </p:nvSpPr>
        <p:spPr>
          <a:xfrm>
            <a:off x="8324889" y="4419567"/>
            <a:ext cx="484605" cy="473507"/>
          </a:xfrm>
          <a:custGeom>
            <a:rect b="b" l="l" r="r" t="t"/>
            <a:pathLst>
              <a:path extrusionOk="0" h="17195" w="17598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0"/>
          <p:cNvSpPr/>
          <p:nvPr/>
        </p:nvSpPr>
        <p:spPr>
          <a:xfrm>
            <a:off x="8117441" y="4546244"/>
            <a:ext cx="140964" cy="110894"/>
          </a:xfrm>
          <a:custGeom>
            <a:rect b="b" l="l" r="r" t="t"/>
            <a:pathLst>
              <a:path extrusionOk="0" h="4027" w="5119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10"/>
          <p:cNvSpPr/>
          <p:nvPr/>
        </p:nvSpPr>
        <p:spPr>
          <a:xfrm>
            <a:off x="1055058" y="4866169"/>
            <a:ext cx="98226" cy="77628"/>
          </a:xfrm>
          <a:custGeom>
            <a:rect b="b" l="l" r="r" t="t"/>
            <a:pathLst>
              <a:path extrusionOk="0" h="2819" w="3567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0"/>
          <p:cNvSpPr/>
          <p:nvPr/>
        </p:nvSpPr>
        <p:spPr>
          <a:xfrm>
            <a:off x="156942" y="946322"/>
            <a:ext cx="98226" cy="76031"/>
          </a:xfrm>
          <a:custGeom>
            <a:rect b="b" l="l" r="r" t="t"/>
            <a:pathLst>
              <a:path extrusionOk="0" h="2761" w="3567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0"/>
          <p:cNvSpPr/>
          <p:nvPr/>
        </p:nvSpPr>
        <p:spPr>
          <a:xfrm>
            <a:off x="128635" y="4414840"/>
            <a:ext cx="140964" cy="110866"/>
          </a:xfrm>
          <a:custGeom>
            <a:rect b="b" l="l" r="r" t="t"/>
            <a:pathLst>
              <a:path extrusionOk="0" h="4026" w="5119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0"/>
          <p:cNvSpPr/>
          <p:nvPr/>
        </p:nvSpPr>
        <p:spPr>
          <a:xfrm>
            <a:off x="65297" y="4585854"/>
            <a:ext cx="291402" cy="139395"/>
          </a:xfrm>
          <a:custGeom>
            <a:rect b="b" l="l" r="r" t="t"/>
            <a:pathLst>
              <a:path extrusionOk="0" h="5062" w="10582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0"/>
          <p:cNvSpPr/>
          <p:nvPr/>
        </p:nvSpPr>
        <p:spPr>
          <a:xfrm>
            <a:off x="8649720" y="659413"/>
            <a:ext cx="418074" cy="277165"/>
          </a:xfrm>
          <a:custGeom>
            <a:rect b="b" l="l" r="r" t="t"/>
            <a:pathLst>
              <a:path extrusionOk="0" h="10065" w="15182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0"/>
          <p:cNvSpPr/>
          <p:nvPr/>
        </p:nvSpPr>
        <p:spPr>
          <a:xfrm>
            <a:off x="8280731" y="616645"/>
            <a:ext cx="251803" cy="118797"/>
          </a:xfrm>
          <a:custGeom>
            <a:rect b="b" l="l" r="r" t="t"/>
            <a:pathLst>
              <a:path extrusionOk="0" h="4314" w="9144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0"/>
          <p:cNvSpPr/>
          <p:nvPr/>
        </p:nvSpPr>
        <p:spPr>
          <a:xfrm>
            <a:off x="8223699" y="81379"/>
            <a:ext cx="299333" cy="403837"/>
          </a:xfrm>
          <a:custGeom>
            <a:rect b="b" l="l" r="r" t="t"/>
            <a:pathLst>
              <a:path extrusionOk="0" h="14665" w="1087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0"/>
          <p:cNvSpPr/>
          <p:nvPr/>
        </p:nvSpPr>
        <p:spPr>
          <a:xfrm>
            <a:off x="988357" y="62638"/>
            <a:ext cx="188494" cy="253400"/>
          </a:xfrm>
          <a:custGeom>
            <a:rect b="b" l="l" r="r" t="t"/>
            <a:pathLst>
              <a:path extrusionOk="0" h="9202" w="6845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0"/>
          <p:cNvSpPr/>
          <p:nvPr/>
        </p:nvSpPr>
        <p:spPr>
          <a:xfrm>
            <a:off x="8431174" y="334761"/>
            <a:ext cx="508342" cy="231232"/>
          </a:xfrm>
          <a:custGeom>
            <a:rect b="b" l="l" r="r" t="t"/>
            <a:pathLst>
              <a:path extrusionOk="0" h="8397" w="1846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rgbClr val="8FF1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0"/>
          <p:cNvSpPr/>
          <p:nvPr/>
        </p:nvSpPr>
        <p:spPr>
          <a:xfrm>
            <a:off x="76199" y="458559"/>
            <a:ext cx="565345" cy="402240"/>
          </a:xfrm>
          <a:custGeom>
            <a:rect b="b" l="l" r="r" t="t"/>
            <a:pathLst>
              <a:path extrusionOk="0" h="14607" w="2053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0"/>
          <p:cNvSpPr/>
          <p:nvPr/>
        </p:nvSpPr>
        <p:spPr>
          <a:xfrm>
            <a:off x="628870" y="216248"/>
            <a:ext cx="419699" cy="281901"/>
          </a:xfrm>
          <a:custGeom>
            <a:rect b="b" l="l" r="r" t="t"/>
            <a:pathLst>
              <a:path extrusionOk="0" h="10237" w="15241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0"/>
          <p:cNvSpPr/>
          <p:nvPr/>
        </p:nvSpPr>
        <p:spPr>
          <a:xfrm>
            <a:off x="8592688" y="748087"/>
            <a:ext cx="110894" cy="95059"/>
          </a:xfrm>
          <a:custGeom>
            <a:rect b="b" l="l" r="r" t="t"/>
            <a:pathLst>
              <a:path extrusionOk="0" h="3452" w="4027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0"/>
          <p:cNvSpPr/>
          <p:nvPr/>
        </p:nvSpPr>
        <p:spPr>
          <a:xfrm>
            <a:off x="576629" y="604238"/>
            <a:ext cx="117200" cy="117227"/>
          </a:xfrm>
          <a:custGeom>
            <a:rect b="b" l="l" r="r" t="t"/>
            <a:pathLst>
              <a:path extrusionOk="0" h="4257" w="4256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0"/>
          <p:cNvSpPr/>
          <p:nvPr/>
        </p:nvSpPr>
        <p:spPr>
          <a:xfrm>
            <a:off x="7976651" y="247657"/>
            <a:ext cx="190064" cy="269262"/>
          </a:xfrm>
          <a:custGeom>
            <a:rect b="b" l="l" r="r" t="t"/>
            <a:pathLst>
              <a:path extrusionOk="0" h="9778" w="6902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0"/>
          <p:cNvSpPr/>
          <p:nvPr/>
        </p:nvSpPr>
        <p:spPr>
          <a:xfrm>
            <a:off x="8073256" y="84546"/>
            <a:ext cx="140964" cy="110894"/>
          </a:xfrm>
          <a:custGeom>
            <a:rect b="b" l="l" r="r" t="t"/>
            <a:pathLst>
              <a:path extrusionOk="0" h="4027" w="5119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FE65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E6594"/>
              </a:buClr>
              <a:buSzPts val="3000"/>
              <a:buFont typeface="Pacifico"/>
              <a:buNone/>
              <a:defRPr sz="3000">
                <a:solidFill>
                  <a:srgbClr val="FE6594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E6594"/>
              </a:buClr>
              <a:buSzPts val="3000"/>
              <a:buFont typeface="Pacifico"/>
              <a:buNone/>
              <a:defRPr sz="3000">
                <a:solidFill>
                  <a:srgbClr val="FE6594"/>
                </a:solidFill>
                <a:latin typeface="Pacifico"/>
                <a:ea typeface="Pacifico"/>
                <a:cs typeface="Pacifico"/>
                <a:sym typeface="Pacific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E6594"/>
              </a:buClr>
              <a:buSzPts val="3000"/>
              <a:buFont typeface="Pacifico"/>
              <a:buNone/>
              <a:defRPr sz="3000">
                <a:solidFill>
                  <a:srgbClr val="FE6594"/>
                </a:solidFill>
                <a:latin typeface="Pacifico"/>
                <a:ea typeface="Pacifico"/>
                <a:cs typeface="Pacifico"/>
                <a:sym typeface="Pacific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E6594"/>
              </a:buClr>
              <a:buSzPts val="3000"/>
              <a:buFont typeface="Pacifico"/>
              <a:buNone/>
              <a:defRPr sz="3000">
                <a:solidFill>
                  <a:srgbClr val="FE6594"/>
                </a:solidFill>
                <a:latin typeface="Pacifico"/>
                <a:ea typeface="Pacifico"/>
                <a:cs typeface="Pacifico"/>
                <a:sym typeface="Pacific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E6594"/>
              </a:buClr>
              <a:buSzPts val="3000"/>
              <a:buFont typeface="Pacifico"/>
              <a:buNone/>
              <a:defRPr sz="3000">
                <a:solidFill>
                  <a:srgbClr val="FE6594"/>
                </a:solidFill>
                <a:latin typeface="Pacifico"/>
                <a:ea typeface="Pacifico"/>
                <a:cs typeface="Pacifico"/>
                <a:sym typeface="Pacific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E6594"/>
              </a:buClr>
              <a:buSzPts val="3000"/>
              <a:buFont typeface="Pacifico"/>
              <a:buNone/>
              <a:defRPr sz="3000">
                <a:solidFill>
                  <a:srgbClr val="FE6594"/>
                </a:solidFill>
                <a:latin typeface="Pacifico"/>
                <a:ea typeface="Pacifico"/>
                <a:cs typeface="Pacifico"/>
                <a:sym typeface="Pacific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E6594"/>
              </a:buClr>
              <a:buSzPts val="3000"/>
              <a:buFont typeface="Pacifico"/>
              <a:buNone/>
              <a:defRPr sz="3000">
                <a:solidFill>
                  <a:srgbClr val="FE6594"/>
                </a:solidFill>
                <a:latin typeface="Pacifico"/>
                <a:ea typeface="Pacifico"/>
                <a:cs typeface="Pacifico"/>
                <a:sym typeface="Pacific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E6594"/>
              </a:buClr>
              <a:buSzPts val="3000"/>
              <a:buFont typeface="Pacifico"/>
              <a:buNone/>
              <a:defRPr sz="3000">
                <a:solidFill>
                  <a:srgbClr val="FE6594"/>
                </a:solidFill>
                <a:latin typeface="Pacifico"/>
                <a:ea typeface="Pacifico"/>
                <a:cs typeface="Pacifico"/>
                <a:sym typeface="Pacific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E6594"/>
              </a:buClr>
              <a:buSzPts val="3000"/>
              <a:buFont typeface="Pacifico"/>
              <a:buNone/>
              <a:defRPr sz="3000">
                <a:solidFill>
                  <a:srgbClr val="FE6594"/>
                </a:solidFill>
                <a:latin typeface="Pacifico"/>
                <a:ea typeface="Pacifico"/>
                <a:cs typeface="Pacifico"/>
                <a:sym typeface="Pacific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07075" y="1200147"/>
            <a:ext cx="61299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8FF1ED"/>
              </a:buClr>
              <a:buSzPts val="2400"/>
              <a:buFont typeface="Roboto Slab Regular"/>
              <a:buChar char="﹡"/>
              <a:defRPr sz="2400">
                <a:solidFill>
                  <a:srgbClr val="62728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FE6594"/>
              </a:buClr>
              <a:buSzPts val="2400"/>
              <a:buFont typeface="Roboto Slab Regular"/>
              <a:buChar char="○"/>
              <a:defRPr sz="2400">
                <a:solidFill>
                  <a:srgbClr val="62728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FEB794"/>
              </a:buClr>
              <a:buSzPts val="2400"/>
              <a:buFont typeface="Roboto Slab Regular"/>
              <a:buChar char="■"/>
              <a:defRPr sz="2400">
                <a:solidFill>
                  <a:srgbClr val="62728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FFDB5C"/>
              </a:buClr>
              <a:buSzPts val="2400"/>
              <a:buFont typeface="Roboto Slab Regular"/>
              <a:buChar char="●"/>
              <a:defRPr sz="2400">
                <a:solidFill>
                  <a:srgbClr val="62728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Font typeface="Roboto Slab Regular"/>
              <a:buChar char="○"/>
              <a:defRPr sz="2400">
                <a:solidFill>
                  <a:srgbClr val="62728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4CC3F8"/>
              </a:buClr>
              <a:buSzPts val="2400"/>
              <a:buFont typeface="Roboto Slab Regular"/>
              <a:buChar char="■"/>
              <a:defRPr sz="2400">
                <a:solidFill>
                  <a:srgbClr val="62728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627281"/>
              </a:buClr>
              <a:buSzPts val="2400"/>
              <a:buFont typeface="Roboto Slab Regular"/>
              <a:buChar char="●"/>
              <a:defRPr sz="2400">
                <a:solidFill>
                  <a:srgbClr val="62728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627281"/>
              </a:buClr>
              <a:buSzPts val="2400"/>
              <a:buFont typeface="Roboto Slab Regular"/>
              <a:buChar char="○"/>
              <a:defRPr sz="2400">
                <a:solidFill>
                  <a:srgbClr val="62728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627281"/>
              </a:buClr>
              <a:buSzPts val="2400"/>
              <a:buFont typeface="Roboto Slab Regular"/>
              <a:buChar char="■"/>
              <a:defRPr sz="2400">
                <a:solidFill>
                  <a:srgbClr val="62728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buNone/>
              <a:defRPr sz="1300">
                <a:solidFill>
                  <a:srgbClr val="FE6594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 algn="ctr">
              <a:buNone/>
              <a:defRPr sz="1300">
                <a:solidFill>
                  <a:srgbClr val="FE6594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algn="ctr">
              <a:buNone/>
              <a:defRPr sz="1300">
                <a:solidFill>
                  <a:srgbClr val="FE6594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algn="ctr">
              <a:buNone/>
              <a:defRPr sz="1300">
                <a:solidFill>
                  <a:srgbClr val="FE6594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algn="ctr">
              <a:buNone/>
              <a:defRPr sz="1300">
                <a:solidFill>
                  <a:srgbClr val="FE6594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algn="ctr">
              <a:buNone/>
              <a:defRPr sz="1300">
                <a:solidFill>
                  <a:srgbClr val="FE6594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algn="ctr">
              <a:buNone/>
              <a:defRPr sz="1300">
                <a:solidFill>
                  <a:srgbClr val="FE6594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algn="ctr">
              <a:buNone/>
              <a:defRPr sz="1300">
                <a:solidFill>
                  <a:srgbClr val="FE6594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algn="ctr">
              <a:buNone/>
              <a:defRPr sz="1300">
                <a:solidFill>
                  <a:srgbClr val="FE6594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2"/>
          <p:cNvSpPr txBox="1"/>
          <p:nvPr>
            <p:ph type="ctrTitle"/>
          </p:nvPr>
        </p:nvSpPr>
        <p:spPr>
          <a:xfrm>
            <a:off x="1332050" y="1991825"/>
            <a:ext cx="64800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NE HOSA SLC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Competitive Event Award</a:t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1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Colton Push*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Kings Science Middle School</a:t>
            </a:r>
            <a:endParaRPr/>
          </a:p>
        </p:txBody>
      </p:sp>
      <p:sp>
        <p:nvSpPr>
          <p:cNvPr id="423" name="Google Shape;423;p21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 Reading Middle School</a:t>
            </a:r>
            <a:endParaRPr/>
          </a:p>
        </p:txBody>
      </p:sp>
      <p:sp>
        <p:nvSpPr>
          <p:cNvPr id="424" name="Google Shape;424;p21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Mary Worshek*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Kings Science Middle School </a:t>
            </a:r>
            <a:endParaRPr/>
          </a:p>
        </p:txBody>
      </p:sp>
      <p:sp>
        <p:nvSpPr>
          <p:cNvPr id="425" name="Google Shape;425;p21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Mason Pierce*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Kings Science Middle School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2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Ashley Avila*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  <p:sp>
        <p:nvSpPr>
          <p:cNvPr id="431" name="Google Shape;431;p22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 Terminology</a:t>
            </a:r>
            <a:endParaRPr/>
          </a:p>
        </p:txBody>
      </p:sp>
      <p:sp>
        <p:nvSpPr>
          <p:cNvPr id="432" name="Google Shape;432;p22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Taylor Barnes*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  <p:sp>
        <p:nvSpPr>
          <p:cNvPr id="433" name="Google Shape;433;p22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Madelynn Szemplenski*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West High School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3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Gabe Rendel*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Career Academy </a:t>
            </a:r>
            <a:endParaRPr/>
          </a:p>
        </p:txBody>
      </p:sp>
      <p:sp>
        <p:nvSpPr>
          <p:cNvPr id="439" name="Google Shape;439;p23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Nutrition</a:t>
            </a:r>
            <a:endParaRPr/>
          </a:p>
        </p:txBody>
      </p:sp>
      <p:sp>
        <p:nvSpPr>
          <p:cNvPr id="440" name="Google Shape;440;p23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Luke Skrabal*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West High School </a:t>
            </a:r>
            <a:endParaRPr/>
          </a:p>
        </p:txBody>
      </p:sp>
      <p:sp>
        <p:nvSpPr>
          <p:cNvPr id="441" name="Google Shape;441;p23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Elise Gilroy*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West High School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4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Ceci Stevens*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  <p:sp>
        <p:nvSpPr>
          <p:cNvPr id="447" name="Google Shape;447;p24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Pathophysiology</a:t>
            </a:r>
            <a:endParaRPr/>
          </a:p>
        </p:txBody>
      </p:sp>
      <p:sp>
        <p:nvSpPr>
          <p:cNvPr id="448" name="Google Shape;448;p24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Kensy Pearson*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  <p:sp>
        <p:nvSpPr>
          <p:cNvPr id="449" name="Google Shape;449;p24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Halle Shaddick*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Scottsbluff High School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25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Alison Clegg*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  <p:sp>
        <p:nvSpPr>
          <p:cNvPr id="455" name="Google Shape;455;p25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Pharmacology</a:t>
            </a:r>
            <a:endParaRPr/>
          </a:p>
        </p:txBody>
      </p:sp>
      <p:sp>
        <p:nvSpPr>
          <p:cNvPr id="456" name="Google Shape;456;p25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Doug Meyers*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Gering High School </a:t>
            </a:r>
            <a:endParaRPr/>
          </a:p>
        </p:txBody>
      </p:sp>
      <p:sp>
        <p:nvSpPr>
          <p:cNvPr id="457" name="Google Shape;457;p25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Samuel Buss </a:t>
            </a:r>
            <a:br>
              <a:rPr lang="en"/>
            </a:br>
            <a:r>
              <a:rPr lang="en"/>
              <a:t>Johnson Co Central High School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6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Taylor Rinne*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Lincoln Southeast High School </a:t>
            </a:r>
            <a:endParaRPr/>
          </a:p>
        </p:txBody>
      </p:sp>
      <p:sp>
        <p:nvSpPr>
          <p:cNvPr id="463" name="Google Shape;463;p26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Epidemiology</a:t>
            </a:r>
            <a:endParaRPr/>
          </a:p>
        </p:txBody>
      </p:sp>
      <p:sp>
        <p:nvSpPr>
          <p:cNvPr id="464" name="Google Shape;464;p26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Milo Newman*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Gering High School </a:t>
            </a:r>
            <a:endParaRPr/>
          </a:p>
        </p:txBody>
      </p:sp>
      <p:sp>
        <p:nvSpPr>
          <p:cNvPr id="465" name="Google Shape;465;p26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Amanda Vleck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27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Alexzi Nottlemann*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Pathways 2 Tomorrow </a:t>
            </a:r>
            <a:endParaRPr/>
          </a:p>
        </p:txBody>
      </p:sp>
      <p:sp>
        <p:nvSpPr>
          <p:cNvPr id="471" name="Google Shape;471;p27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Care Issues </a:t>
            </a:r>
            <a:endParaRPr/>
          </a:p>
        </p:txBody>
      </p:sp>
      <p:sp>
        <p:nvSpPr>
          <p:cNvPr id="472" name="Google Shape;472;p27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Megan Balsley*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Pathways 2 Tomorrow </a:t>
            </a:r>
            <a:endParaRPr/>
          </a:p>
        </p:txBody>
      </p:sp>
      <p:sp>
        <p:nvSpPr>
          <p:cNvPr id="473" name="Google Shape;473;p27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Naydeli Medina*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Pathways 2 Tomorrow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8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Alivia Schemek*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Humphrey</a:t>
            </a:r>
            <a:endParaRPr/>
          </a:p>
        </p:txBody>
      </p:sp>
      <p:sp>
        <p:nvSpPr>
          <p:cNvPr id="479" name="Google Shape;479;p28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Career Exploration </a:t>
            </a:r>
            <a:endParaRPr/>
          </a:p>
        </p:txBody>
      </p:sp>
      <p:sp>
        <p:nvSpPr>
          <p:cNvPr id="480" name="Google Shape;480;p28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28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29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Julia Brockhouse* Skutt Catholic High School </a:t>
            </a:r>
            <a:endParaRPr/>
          </a:p>
        </p:txBody>
      </p:sp>
      <p:sp>
        <p:nvSpPr>
          <p:cNvPr id="487" name="Google Shape;487;p29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Biomedical Laboratory Sciences</a:t>
            </a:r>
            <a:endParaRPr/>
          </a:p>
        </p:txBody>
      </p:sp>
      <p:sp>
        <p:nvSpPr>
          <p:cNvPr id="488" name="Google Shape;488;p29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Bridget Langefeld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Skutt Catholic High School </a:t>
            </a:r>
            <a:endParaRPr/>
          </a:p>
        </p:txBody>
      </p:sp>
      <p:sp>
        <p:nvSpPr>
          <p:cNvPr id="489" name="Google Shape;489;p29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Margaret Kramer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Skutt Catholic High School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30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495" name="Google Shape;495;p30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Clinical Specialty</a:t>
            </a:r>
            <a:endParaRPr/>
          </a:p>
        </p:txBody>
      </p:sp>
      <p:sp>
        <p:nvSpPr>
          <p:cNvPr id="496" name="Google Shape;496;p30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497" name="Google Shape;497;p30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"/>
          <p:cNvSpPr txBox="1"/>
          <p:nvPr>
            <p:ph idx="4294967295" type="ctrTitle"/>
          </p:nvPr>
        </p:nvSpPr>
        <p:spPr>
          <a:xfrm>
            <a:off x="1125525" y="2275300"/>
            <a:ext cx="68931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DB5C"/>
                </a:solidFill>
              </a:rPr>
              <a:t>Online Test Awards</a:t>
            </a:r>
            <a:endParaRPr sz="6000">
              <a:solidFill>
                <a:srgbClr val="FFDB5C"/>
              </a:solidFill>
            </a:endParaRPr>
          </a:p>
        </p:txBody>
      </p:sp>
      <p:sp>
        <p:nvSpPr>
          <p:cNvPr id="356" name="Google Shape;356;p13"/>
          <p:cNvSpPr txBox="1"/>
          <p:nvPr>
            <p:ph idx="4294967295" type="subTitle"/>
          </p:nvPr>
        </p:nvSpPr>
        <p:spPr>
          <a:xfrm>
            <a:off x="1566225" y="3487751"/>
            <a:ext cx="60117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E6594"/>
                </a:solidFill>
              </a:rPr>
              <a:t>Please come to the stage when you see your name on the screen. </a:t>
            </a:r>
            <a:endParaRPr sz="1800">
              <a:solidFill>
                <a:srgbClr val="FE6594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E6594"/>
              </a:solidFill>
            </a:endParaRPr>
          </a:p>
        </p:txBody>
      </p:sp>
      <p:sp>
        <p:nvSpPr>
          <p:cNvPr id="357" name="Google Shape;357;p13"/>
          <p:cNvSpPr/>
          <p:nvPr/>
        </p:nvSpPr>
        <p:spPr>
          <a:xfrm>
            <a:off x="4342058" y="390900"/>
            <a:ext cx="422363" cy="410429"/>
          </a:xfrm>
          <a:custGeom>
            <a:rect b="b" l="l" r="r" t="t"/>
            <a:pathLst>
              <a:path extrusionOk="0" h="15063" w="15501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358" name="Google Shape;358;p13"/>
          <p:cNvSpPr/>
          <p:nvPr/>
        </p:nvSpPr>
        <p:spPr>
          <a:xfrm rot="2487004">
            <a:off x="2265901" y="1753809"/>
            <a:ext cx="300493" cy="292002"/>
          </a:xfrm>
          <a:custGeom>
            <a:rect b="b" l="l" r="r" t="t"/>
            <a:pathLst>
              <a:path extrusionOk="0" h="15063" w="15501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359" name="Google Shape;359;p13"/>
          <p:cNvSpPr/>
          <p:nvPr/>
        </p:nvSpPr>
        <p:spPr>
          <a:xfrm rot="2487004">
            <a:off x="6553076" y="1976134"/>
            <a:ext cx="300493" cy="292002"/>
          </a:xfrm>
          <a:custGeom>
            <a:rect b="b" l="l" r="r" t="t"/>
            <a:pathLst>
              <a:path extrusionOk="0" h="15063" w="15501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pic>
        <p:nvPicPr>
          <p:cNvPr id="360" name="Google Shape;3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4430" y="936625"/>
            <a:ext cx="976625" cy="9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463195">
            <a:off x="3474375" y="959900"/>
            <a:ext cx="731275" cy="1218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1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Caitlyn Eggleston*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Broken Bow High School </a:t>
            </a:r>
            <a:endParaRPr/>
          </a:p>
        </p:txBody>
      </p:sp>
      <p:sp>
        <p:nvSpPr>
          <p:cNvPr id="503" name="Google Shape;503;p31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Dental Science</a:t>
            </a:r>
            <a:endParaRPr/>
          </a:p>
        </p:txBody>
      </p:sp>
      <p:sp>
        <p:nvSpPr>
          <p:cNvPr id="504" name="Google Shape;504;p31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Anaie Ayala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Gering High School </a:t>
            </a:r>
            <a:endParaRPr/>
          </a:p>
        </p:txBody>
      </p:sp>
      <p:sp>
        <p:nvSpPr>
          <p:cNvPr id="505" name="Google Shape;505;p31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Jackson Schlothauer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Gering High School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32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Anjelina Frederic*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Pathways 2 Tomorrow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32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 Health Aide</a:t>
            </a:r>
            <a:endParaRPr/>
          </a:p>
        </p:txBody>
      </p:sp>
      <p:sp>
        <p:nvSpPr>
          <p:cNvPr id="512" name="Google Shape;512;p32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Jenny Navarrete*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Pathways 2 Tomorrow </a:t>
            </a:r>
            <a:endParaRPr/>
          </a:p>
        </p:txBody>
      </p:sp>
      <p:sp>
        <p:nvSpPr>
          <p:cNvPr id="513" name="Google Shape;513;p32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Blu Moo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Benson High School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33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Callie Cushing*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Gering High School </a:t>
            </a:r>
            <a:endParaRPr/>
          </a:p>
        </p:txBody>
      </p:sp>
      <p:sp>
        <p:nvSpPr>
          <p:cNvPr id="519" name="Google Shape;519;p33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 Assisting</a:t>
            </a:r>
            <a:endParaRPr/>
          </a:p>
        </p:txBody>
      </p:sp>
      <p:sp>
        <p:nvSpPr>
          <p:cNvPr id="520" name="Google Shape;520;p33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Nebtom N’Da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UNMC </a:t>
            </a:r>
            <a:endParaRPr/>
          </a:p>
        </p:txBody>
      </p:sp>
      <p:sp>
        <p:nvSpPr>
          <p:cNvPr id="521" name="Google Shape;521;p33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Jordyn Spotanski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Grand Island Senior High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34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Abigail Flint*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Broken Bow High School </a:t>
            </a:r>
            <a:endParaRPr/>
          </a:p>
        </p:txBody>
      </p:sp>
      <p:sp>
        <p:nvSpPr>
          <p:cNvPr id="527" name="Google Shape;527;p34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Nursing Assisting</a:t>
            </a:r>
            <a:endParaRPr/>
          </a:p>
        </p:txBody>
      </p:sp>
      <p:sp>
        <p:nvSpPr>
          <p:cNvPr id="528" name="Google Shape;528;p34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Abby Swoboda*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UNMC</a:t>
            </a:r>
            <a:endParaRPr/>
          </a:p>
        </p:txBody>
      </p:sp>
      <p:sp>
        <p:nvSpPr>
          <p:cNvPr id="529" name="Google Shape;529;p34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Morgan Able*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Midlands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5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535" name="Google Shape;535;p35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Care</a:t>
            </a:r>
            <a:endParaRPr/>
          </a:p>
        </p:txBody>
      </p:sp>
      <p:sp>
        <p:nvSpPr>
          <p:cNvPr id="536" name="Google Shape;536;p35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537" name="Google Shape;537;p35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36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Despina Quintana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  <p:sp>
        <p:nvSpPr>
          <p:cNvPr id="543" name="Google Shape;543;p36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Pharmacy Science</a:t>
            </a:r>
            <a:endParaRPr/>
          </a:p>
        </p:txBody>
      </p:sp>
      <p:sp>
        <p:nvSpPr>
          <p:cNvPr id="544" name="Google Shape;544;p36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Kennedy Larik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UNMC</a:t>
            </a:r>
            <a:endParaRPr/>
          </a:p>
        </p:txBody>
      </p:sp>
      <p:sp>
        <p:nvSpPr>
          <p:cNvPr id="545" name="Google Shape;545;p36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Doug Meyers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Gering High School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37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Kaylee Adzafui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Bellevue East </a:t>
            </a:r>
            <a:endParaRPr/>
          </a:p>
        </p:txBody>
      </p:sp>
      <p:sp>
        <p:nvSpPr>
          <p:cNvPr id="551" name="Google Shape;551;p37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Therapy</a:t>
            </a:r>
            <a:endParaRPr/>
          </a:p>
        </p:txBody>
      </p:sp>
      <p:sp>
        <p:nvSpPr>
          <p:cNvPr id="552" name="Google Shape;552;p37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Majesta Valasek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Broken Bow High School </a:t>
            </a:r>
            <a:endParaRPr/>
          </a:p>
        </p:txBody>
      </p:sp>
      <p:sp>
        <p:nvSpPr>
          <p:cNvPr id="553" name="Google Shape;553;p37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Lathan Duda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Broken Bow High School 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38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Amanda Vleck*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  <p:sp>
        <p:nvSpPr>
          <p:cNvPr id="559" name="Google Shape;559;p38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Sports Medicine</a:t>
            </a:r>
            <a:endParaRPr/>
          </a:p>
        </p:txBody>
      </p:sp>
      <p:sp>
        <p:nvSpPr>
          <p:cNvPr id="560" name="Google Shape;560;p38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Jenna Kempkes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Lincoln Southwest High School </a:t>
            </a:r>
            <a:endParaRPr/>
          </a:p>
        </p:txBody>
      </p:sp>
      <p:sp>
        <p:nvSpPr>
          <p:cNvPr id="561" name="Google Shape;561;p38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Mykael Stoddard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Broken Bow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39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Madison Harvey*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West High School </a:t>
            </a:r>
            <a:endParaRPr/>
          </a:p>
        </p:txBody>
      </p:sp>
      <p:sp>
        <p:nvSpPr>
          <p:cNvPr id="567" name="Google Shape;567;p39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Veterinary Science</a:t>
            </a:r>
            <a:endParaRPr/>
          </a:p>
        </p:txBody>
      </p:sp>
      <p:sp>
        <p:nvSpPr>
          <p:cNvPr id="568" name="Google Shape;568;p39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Megan Bewley*</a:t>
            </a:r>
            <a:br>
              <a:rPr lang="en"/>
            </a:br>
            <a:r>
              <a:rPr lang="en"/>
              <a:t>Scottsbluff High School </a:t>
            </a:r>
            <a:endParaRPr/>
          </a:p>
        </p:txBody>
      </p:sp>
      <p:sp>
        <p:nvSpPr>
          <p:cNvPr id="569" name="Google Shape;569;p39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Alannah Ventura*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Gering High School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40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Maddie Johnston &amp; Nevaeh Mcbride*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Scottsbluff High School </a:t>
            </a:r>
            <a:endParaRPr/>
          </a:p>
        </p:txBody>
      </p:sp>
      <p:sp>
        <p:nvSpPr>
          <p:cNvPr id="575" name="Google Shape;575;p40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CPR/First Aid</a:t>
            </a:r>
            <a:endParaRPr/>
          </a:p>
        </p:txBody>
      </p:sp>
      <p:sp>
        <p:nvSpPr>
          <p:cNvPr id="576" name="Google Shape;576;p40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Cori Sillik &amp; Rocio Garcia*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Benson High School </a:t>
            </a:r>
            <a:endParaRPr/>
          </a:p>
        </p:txBody>
      </p:sp>
      <p:sp>
        <p:nvSpPr>
          <p:cNvPr id="577" name="Google Shape;577;p40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Kaitlyn Kizzire &amp; Jenna Sterling*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Scottsbluff High School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4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Taylor Morrison*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Sciences Academy</a:t>
            </a:r>
            <a:endParaRPr/>
          </a:p>
        </p:txBody>
      </p:sp>
      <p:sp>
        <p:nvSpPr>
          <p:cNvPr id="367" name="Google Shape;367;p14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Behavioral Health</a:t>
            </a:r>
            <a:endParaRPr/>
          </a:p>
        </p:txBody>
      </p:sp>
      <p:sp>
        <p:nvSpPr>
          <p:cNvPr id="368" name="Google Shape;368;p14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Hanna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Abrams*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Scottsbluff High School </a:t>
            </a:r>
            <a:endParaRPr/>
          </a:p>
        </p:txBody>
      </p:sp>
      <p:sp>
        <p:nvSpPr>
          <p:cNvPr id="369" name="Google Shape;369;p14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</a:t>
            </a:r>
            <a:r>
              <a:rPr b="1" lang="en"/>
              <a:t>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Hannah Krieger*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Omaha North High School 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41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Taylor Morrison &amp; Jordyn Oban*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  <p:sp>
        <p:nvSpPr>
          <p:cNvPr id="583" name="Google Shape;583;p41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Emergency Medical Technician</a:t>
            </a:r>
            <a:endParaRPr/>
          </a:p>
        </p:txBody>
      </p:sp>
      <p:sp>
        <p:nvSpPr>
          <p:cNvPr id="584" name="Google Shape;584;p41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Ceci Stevens &amp; Ashley Rogers*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  <p:sp>
        <p:nvSpPr>
          <p:cNvPr id="585" name="Google Shape;585;p41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Kelsey Larsen &amp; Whatt Hegemann*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Pathways 2 Tomorrow 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42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591" name="Google Shape;591;p42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Health</a:t>
            </a:r>
            <a:endParaRPr/>
          </a:p>
        </p:txBody>
      </p:sp>
      <p:sp>
        <p:nvSpPr>
          <p:cNvPr id="592" name="Google Shape;592;p42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593" name="Google Shape;593;p42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43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599" name="Google Shape;599;p43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Extemporaneous Health Poster</a:t>
            </a:r>
            <a:endParaRPr/>
          </a:p>
        </p:txBody>
      </p:sp>
      <p:sp>
        <p:nvSpPr>
          <p:cNvPr id="600" name="Google Shape;600;p43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01" name="Google Shape;601;p43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44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07" name="Google Shape;607;p44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Extemporaneous Writing</a:t>
            </a:r>
            <a:endParaRPr/>
          </a:p>
        </p:txBody>
      </p:sp>
      <p:sp>
        <p:nvSpPr>
          <p:cNvPr id="608" name="Google Shape;608;p44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09" name="Google Shape;609;p44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45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15" name="Google Shape;615;p45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Career Photography</a:t>
            </a:r>
            <a:endParaRPr/>
          </a:p>
        </p:txBody>
      </p:sp>
      <p:sp>
        <p:nvSpPr>
          <p:cNvPr id="616" name="Google Shape;616;p45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17" name="Google Shape;617;p45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46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23" name="Google Shape;623;p46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Healthy Lifestyle</a:t>
            </a:r>
            <a:endParaRPr/>
          </a:p>
        </p:txBody>
      </p:sp>
      <p:sp>
        <p:nvSpPr>
          <p:cNvPr id="624" name="Google Shape;624;p46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25" name="Google Shape;625;p46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47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31" name="Google Shape;631;p47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Interviewing Skills</a:t>
            </a:r>
            <a:endParaRPr/>
          </a:p>
        </p:txBody>
      </p:sp>
      <p:sp>
        <p:nvSpPr>
          <p:cNvPr id="632" name="Google Shape;632;p47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33" name="Google Shape;633;p47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48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39" name="Google Shape;639;p48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Seeking Skills</a:t>
            </a:r>
            <a:endParaRPr/>
          </a:p>
        </p:txBody>
      </p:sp>
      <p:sp>
        <p:nvSpPr>
          <p:cNvPr id="640" name="Google Shape;640;p48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41" name="Google Shape;641;p48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49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47" name="Google Shape;647;p49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Prepared Speaking</a:t>
            </a:r>
            <a:endParaRPr/>
          </a:p>
        </p:txBody>
      </p:sp>
      <p:sp>
        <p:nvSpPr>
          <p:cNvPr id="648" name="Google Shape;648;p49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49" name="Google Shape;649;p49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50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55" name="Google Shape;655;p50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Researched Persuasive Writing and Speaking</a:t>
            </a:r>
            <a:endParaRPr/>
          </a:p>
        </p:txBody>
      </p:sp>
      <p:sp>
        <p:nvSpPr>
          <p:cNvPr id="656" name="Google Shape;656;p50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57" name="Google Shape;657;p50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5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Kray Yuxin*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Skutt Catholic High School </a:t>
            </a:r>
            <a:endParaRPr/>
          </a:p>
        </p:txBody>
      </p:sp>
      <p:sp>
        <p:nvSpPr>
          <p:cNvPr id="375" name="Google Shape;375;p15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Cultural Diversity and Disparities in Health Care</a:t>
            </a:r>
            <a:endParaRPr/>
          </a:p>
        </p:txBody>
      </p:sp>
      <p:sp>
        <p:nvSpPr>
          <p:cNvPr id="376" name="Google Shape;376;p15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Emily Himmelberg 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South Central Ne Usd #5 </a:t>
            </a:r>
            <a:endParaRPr/>
          </a:p>
        </p:txBody>
      </p:sp>
      <p:sp>
        <p:nvSpPr>
          <p:cNvPr id="377" name="Google Shape;377;p15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Jianna Bond* </a:t>
            </a:r>
            <a:br>
              <a:rPr lang="en"/>
            </a:br>
            <a:r>
              <a:rPr lang="en"/>
              <a:t>The Career Academy 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51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63" name="Google Shape;663;p51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Speaking Skills</a:t>
            </a:r>
            <a:endParaRPr/>
          </a:p>
        </p:txBody>
      </p:sp>
      <p:sp>
        <p:nvSpPr>
          <p:cNvPr id="664" name="Google Shape;664;p51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65" name="Google Shape;665;p51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52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Elizabeth Snell, Taylor Morse, Henry Emmer, &amp; Kristal Kirke*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Omaha North  High School </a:t>
            </a:r>
            <a:endParaRPr/>
          </a:p>
        </p:txBody>
      </p:sp>
      <p:sp>
        <p:nvSpPr>
          <p:cNvPr id="671" name="Google Shape;671;p52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Biomedical Debate</a:t>
            </a:r>
            <a:endParaRPr/>
          </a:p>
        </p:txBody>
      </p:sp>
      <p:sp>
        <p:nvSpPr>
          <p:cNvPr id="672" name="Google Shape;672;p52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73" name="Google Shape;673;p52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53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79" name="Google Shape;679;p53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Awareness</a:t>
            </a:r>
            <a:endParaRPr/>
          </a:p>
        </p:txBody>
      </p:sp>
      <p:sp>
        <p:nvSpPr>
          <p:cNvPr id="680" name="Google Shape;680;p53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681" name="Google Shape;681;p53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54"/>
          <p:cNvSpPr txBox="1"/>
          <p:nvPr>
            <p:ph idx="1" type="body"/>
          </p:nvPr>
        </p:nvSpPr>
        <p:spPr>
          <a:xfrm>
            <a:off x="867825" y="1459175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Owen Decker, Tristen Hayden, &amp; Brock Evans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  <p:sp>
        <p:nvSpPr>
          <p:cNvPr id="687" name="Google Shape;687;p54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Creative Problem Solving</a:t>
            </a:r>
            <a:endParaRPr/>
          </a:p>
        </p:txBody>
      </p:sp>
      <p:sp>
        <p:nvSpPr>
          <p:cNvPr id="688" name="Google Shape;688;p54"/>
          <p:cNvSpPr txBox="1"/>
          <p:nvPr>
            <p:ph idx="2" type="body"/>
          </p:nvPr>
        </p:nvSpPr>
        <p:spPr>
          <a:xfrm>
            <a:off x="3647725" y="1575075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Mia Wasilewski, Morgan Isbell, Danika Rees, &amp; Aianna Long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Papillion LaVista </a:t>
            </a:r>
            <a:endParaRPr/>
          </a:p>
        </p:txBody>
      </p:sp>
      <p:sp>
        <p:nvSpPr>
          <p:cNvPr id="689" name="Google Shape;689;p54"/>
          <p:cNvSpPr txBox="1"/>
          <p:nvPr>
            <p:ph idx="2" type="body"/>
          </p:nvPr>
        </p:nvSpPr>
        <p:spPr>
          <a:xfrm>
            <a:off x="6427625" y="1575075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Nikki Peters, Cami Schweitzer, &amp; Garrett Phillips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Broken Bow High School 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55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Ella Hansen &amp; Sophia Hancock*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Lincoln High School </a:t>
            </a:r>
            <a:endParaRPr/>
          </a:p>
        </p:txBody>
      </p:sp>
      <p:sp>
        <p:nvSpPr>
          <p:cNvPr id="695" name="Google Shape;695;p55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Forensic Science</a:t>
            </a:r>
            <a:endParaRPr/>
          </a:p>
        </p:txBody>
      </p:sp>
      <p:sp>
        <p:nvSpPr>
          <p:cNvPr id="696" name="Google Shape;696;p55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Josephine Garro &amp; Alania Anderson*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Skutt Catholic High School </a:t>
            </a:r>
            <a:endParaRPr/>
          </a:p>
        </p:txBody>
      </p:sp>
      <p:sp>
        <p:nvSpPr>
          <p:cNvPr id="697" name="Google Shape;697;p55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Elise Gilroy &amp; Madelynn Szemplenski*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West High School 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56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703" name="Google Shape;703;p56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Career Display</a:t>
            </a:r>
            <a:endParaRPr/>
          </a:p>
        </p:txBody>
      </p:sp>
      <p:sp>
        <p:nvSpPr>
          <p:cNvPr id="704" name="Google Shape;704;p56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705" name="Google Shape;705;p56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57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711" name="Google Shape;711;p57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Education</a:t>
            </a:r>
            <a:endParaRPr/>
          </a:p>
        </p:txBody>
      </p:sp>
      <p:sp>
        <p:nvSpPr>
          <p:cNvPr id="712" name="Google Shape;712;p57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713" name="Google Shape;713;p57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58"/>
          <p:cNvSpPr txBox="1"/>
          <p:nvPr>
            <p:ph idx="1" type="body"/>
          </p:nvPr>
        </p:nvSpPr>
        <p:spPr>
          <a:xfrm>
            <a:off x="867825" y="1063375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Alexzi Nottlemann, Tori Ostrand, Micah Henschen, Kelsey Larson*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Pathways 2 Tomorrow </a:t>
            </a:r>
            <a:endParaRPr/>
          </a:p>
        </p:txBody>
      </p:sp>
      <p:sp>
        <p:nvSpPr>
          <p:cNvPr id="719" name="Google Shape;719;p58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HOSA Bowl</a:t>
            </a:r>
            <a:endParaRPr/>
          </a:p>
        </p:txBody>
      </p:sp>
      <p:sp>
        <p:nvSpPr>
          <p:cNvPr id="720" name="Google Shape;720;p58"/>
          <p:cNvSpPr txBox="1"/>
          <p:nvPr>
            <p:ph idx="2" type="body"/>
          </p:nvPr>
        </p:nvSpPr>
        <p:spPr>
          <a:xfrm>
            <a:off x="3647725" y="1063375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Ashley Avila, Molly Jenkin, Savannah Clites, &amp; Taylor Barnes*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 Academy </a:t>
            </a:r>
            <a:endParaRPr/>
          </a:p>
        </p:txBody>
      </p:sp>
      <p:sp>
        <p:nvSpPr>
          <p:cNvPr id="721" name="Google Shape;721;p58"/>
          <p:cNvSpPr txBox="1"/>
          <p:nvPr>
            <p:ph idx="2" type="body"/>
          </p:nvPr>
        </p:nvSpPr>
        <p:spPr>
          <a:xfrm>
            <a:off x="6427625" y="1063375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Seth Yarnell, Shelby Bewley, Josie Amoo, Justin Sharp*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Scottsbluff High School 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5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59"/>
          <p:cNvSpPr txBox="1"/>
          <p:nvPr>
            <p:ph idx="1" type="body"/>
          </p:nvPr>
        </p:nvSpPr>
        <p:spPr>
          <a:xfrm>
            <a:off x="867825" y="1198375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Schuyler Heesacker, Morgan Hake, &amp; Alivia Schemek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Humphrey Public</a:t>
            </a:r>
            <a:endParaRPr/>
          </a:p>
        </p:txBody>
      </p:sp>
      <p:sp>
        <p:nvSpPr>
          <p:cNvPr id="727" name="Google Shape;727;p59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Decisions </a:t>
            </a:r>
            <a:endParaRPr/>
          </a:p>
        </p:txBody>
      </p:sp>
      <p:sp>
        <p:nvSpPr>
          <p:cNvPr id="728" name="Google Shape;728;p59"/>
          <p:cNvSpPr txBox="1"/>
          <p:nvPr>
            <p:ph idx="2" type="body"/>
          </p:nvPr>
        </p:nvSpPr>
        <p:spPr>
          <a:xfrm>
            <a:off x="3647725" y="1198375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  <p:sp>
        <p:nvSpPr>
          <p:cNvPr id="729" name="Google Shape;729;p59"/>
          <p:cNvSpPr txBox="1"/>
          <p:nvPr>
            <p:ph idx="2" type="body"/>
          </p:nvPr>
        </p:nvSpPr>
        <p:spPr>
          <a:xfrm>
            <a:off x="6369650" y="1063375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60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Ashley Avila*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Sciences </a:t>
            </a:r>
            <a:endParaRPr/>
          </a:p>
        </p:txBody>
      </p:sp>
      <p:sp>
        <p:nvSpPr>
          <p:cNvPr id="735" name="Google Shape;735;p60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 Spelling</a:t>
            </a:r>
            <a:endParaRPr/>
          </a:p>
        </p:txBody>
      </p:sp>
      <p:sp>
        <p:nvSpPr>
          <p:cNvPr id="736" name="Google Shape;736;p60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Madie Beninato*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UNMC </a:t>
            </a:r>
            <a:endParaRPr/>
          </a:p>
        </p:txBody>
      </p:sp>
      <p:sp>
        <p:nvSpPr>
          <p:cNvPr id="737" name="Google Shape;737;p60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Addi Nelson*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Lincoln East High School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6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Caitlyn Eggleston*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Broken Bow High School </a:t>
            </a:r>
            <a:endParaRPr/>
          </a:p>
        </p:txBody>
      </p:sp>
      <p:sp>
        <p:nvSpPr>
          <p:cNvPr id="383" name="Google Shape;383;p16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Dental Terminology</a:t>
            </a:r>
            <a:endParaRPr/>
          </a:p>
        </p:txBody>
      </p:sp>
      <p:sp>
        <p:nvSpPr>
          <p:cNvPr id="384" name="Google Shape;384;p16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Grace Henry 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Sciences Academy </a:t>
            </a:r>
            <a:endParaRPr/>
          </a:p>
        </p:txBody>
      </p:sp>
      <p:sp>
        <p:nvSpPr>
          <p:cNvPr id="385" name="Google Shape;385;p16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Sienna Sohler*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Norfolk Senior High 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p61"/>
          <p:cNvSpPr txBox="1"/>
          <p:nvPr>
            <p:ph idx="4294967295" type="ctrTitle"/>
          </p:nvPr>
        </p:nvSpPr>
        <p:spPr>
          <a:xfrm>
            <a:off x="1125525" y="2275300"/>
            <a:ext cx="68931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DB5C"/>
                </a:solidFill>
              </a:rPr>
              <a:t>Congratulations</a:t>
            </a:r>
            <a:endParaRPr sz="6000">
              <a:solidFill>
                <a:srgbClr val="FFDB5C"/>
              </a:solidFill>
            </a:endParaRPr>
          </a:p>
        </p:txBody>
      </p:sp>
      <p:sp>
        <p:nvSpPr>
          <p:cNvPr id="743" name="Google Shape;743;p61"/>
          <p:cNvSpPr txBox="1"/>
          <p:nvPr>
            <p:ph idx="4294967295" type="subTitle"/>
          </p:nvPr>
        </p:nvSpPr>
        <p:spPr>
          <a:xfrm>
            <a:off x="1566225" y="3487751"/>
            <a:ext cx="60117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E6594"/>
                </a:solidFill>
              </a:rPr>
              <a:t>Congratulations to everyone who is now ILC bound!</a:t>
            </a:r>
            <a:endParaRPr sz="1800">
              <a:solidFill>
                <a:srgbClr val="FE6594"/>
              </a:solidFill>
            </a:endParaRPr>
          </a:p>
        </p:txBody>
      </p:sp>
      <p:sp>
        <p:nvSpPr>
          <p:cNvPr id="744" name="Google Shape;744;p61"/>
          <p:cNvSpPr/>
          <p:nvPr/>
        </p:nvSpPr>
        <p:spPr>
          <a:xfrm>
            <a:off x="4342058" y="390900"/>
            <a:ext cx="422363" cy="410429"/>
          </a:xfrm>
          <a:custGeom>
            <a:rect b="b" l="l" r="r" t="t"/>
            <a:pathLst>
              <a:path extrusionOk="0" h="15063" w="15501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745" name="Google Shape;745;p61"/>
          <p:cNvSpPr/>
          <p:nvPr/>
        </p:nvSpPr>
        <p:spPr>
          <a:xfrm rot="2487004">
            <a:off x="2265901" y="1753809"/>
            <a:ext cx="300493" cy="292002"/>
          </a:xfrm>
          <a:custGeom>
            <a:rect b="b" l="l" r="r" t="t"/>
            <a:pathLst>
              <a:path extrusionOk="0" h="15063" w="15501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746" name="Google Shape;746;p61"/>
          <p:cNvSpPr/>
          <p:nvPr/>
        </p:nvSpPr>
        <p:spPr>
          <a:xfrm rot="2487004">
            <a:off x="6553076" y="1976134"/>
            <a:ext cx="300493" cy="292002"/>
          </a:xfrm>
          <a:custGeom>
            <a:rect b="b" l="l" r="r" t="t"/>
            <a:pathLst>
              <a:path extrusionOk="0" h="15063" w="15501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D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pic>
        <p:nvPicPr>
          <p:cNvPr id="747" name="Google Shape;747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463195">
            <a:off x="3474375" y="959900"/>
            <a:ext cx="731275" cy="121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8" name="Google Shape;748;p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4430" y="936625"/>
            <a:ext cx="976625" cy="97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17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Kayla Peterson*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Health Sciences Academy</a:t>
            </a:r>
            <a:endParaRPr/>
          </a:p>
        </p:txBody>
      </p:sp>
      <p:sp>
        <p:nvSpPr>
          <p:cNvPr id="391" name="Google Shape;391;p17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Human Growth and Development</a:t>
            </a:r>
            <a:endParaRPr/>
          </a:p>
        </p:txBody>
      </p:sp>
      <p:sp>
        <p:nvSpPr>
          <p:cNvPr id="392" name="Google Shape;392;p17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Cleo Zagurski*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UNMC</a:t>
            </a:r>
            <a:endParaRPr/>
          </a:p>
        </p:txBody>
      </p:sp>
      <p:sp>
        <p:nvSpPr>
          <p:cNvPr id="393" name="Google Shape;393;p17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Peyton Davis*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Lincoln High School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18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Matthew Johnson*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Creighton</a:t>
            </a:r>
            <a:endParaRPr/>
          </a:p>
        </p:txBody>
      </p:sp>
      <p:sp>
        <p:nvSpPr>
          <p:cNvPr id="399" name="Google Shape;399;p18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 Law and Ethics</a:t>
            </a:r>
            <a:endParaRPr/>
          </a:p>
        </p:txBody>
      </p:sp>
      <p:sp>
        <p:nvSpPr>
          <p:cNvPr id="400" name="Google Shape;400;p18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Grant Neuverth*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UNMC</a:t>
            </a:r>
            <a:endParaRPr/>
          </a:p>
        </p:txBody>
      </p:sp>
      <p:sp>
        <p:nvSpPr>
          <p:cNvPr id="401" name="Google Shape;401;p18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Nathan Cramer*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Millard West High School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9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Julia Brockhouse*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Skutt Catholic High School </a:t>
            </a:r>
            <a:endParaRPr/>
          </a:p>
        </p:txBody>
      </p:sp>
      <p:sp>
        <p:nvSpPr>
          <p:cNvPr id="407" name="Google Shape;407;p19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 Math</a:t>
            </a:r>
            <a:endParaRPr/>
          </a:p>
        </p:txBody>
      </p:sp>
      <p:sp>
        <p:nvSpPr>
          <p:cNvPr id="408" name="Google Shape;408;p19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Seth Yarnell*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Scottsbluff High School </a:t>
            </a:r>
            <a:endParaRPr/>
          </a:p>
        </p:txBody>
      </p:sp>
      <p:sp>
        <p:nvSpPr>
          <p:cNvPr id="409" name="Google Shape;409;p19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Kyla Kubick*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Lincoln Southwest High School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0"/>
          <p:cNvSpPr txBox="1"/>
          <p:nvPr>
            <p:ph idx="1" type="body"/>
          </p:nvPr>
        </p:nvSpPr>
        <p:spPr>
          <a:xfrm>
            <a:off x="8678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1st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Law Owen*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Benson High School </a:t>
            </a:r>
            <a:endParaRPr/>
          </a:p>
        </p:txBody>
      </p:sp>
      <p:sp>
        <p:nvSpPr>
          <p:cNvPr id="415" name="Google Shape;415;p20"/>
          <p:cNvSpPr txBox="1"/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 Reading</a:t>
            </a:r>
            <a:endParaRPr/>
          </a:p>
        </p:txBody>
      </p:sp>
      <p:sp>
        <p:nvSpPr>
          <p:cNvPr id="416" name="Google Shape;416;p20"/>
          <p:cNvSpPr txBox="1"/>
          <p:nvPr>
            <p:ph idx="2" type="body"/>
          </p:nvPr>
        </p:nvSpPr>
        <p:spPr>
          <a:xfrm>
            <a:off x="36477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2nd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Valarie Ramirez*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UNMC</a:t>
            </a:r>
            <a:endParaRPr/>
          </a:p>
        </p:txBody>
      </p:sp>
      <p:sp>
        <p:nvSpPr>
          <p:cNvPr id="417" name="Google Shape;417;p20"/>
          <p:cNvSpPr txBox="1"/>
          <p:nvPr>
            <p:ph idx="2" type="body"/>
          </p:nvPr>
        </p:nvSpPr>
        <p:spPr>
          <a:xfrm>
            <a:off x="6427625" y="2053200"/>
            <a:ext cx="1848600" cy="103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3rd Place</a:t>
            </a:r>
            <a:endParaRPr b="1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Gianna Clyne*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Career Academy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Hortensi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